
<file path=[Content_Types].xml><?xml version="1.0" encoding="utf-8"?>
<Types xmlns="http://schemas.openxmlformats.org/package/2006/content-types">
  <Override PartName="/ppt/theme/theme5.xml" ContentType="application/vnd.openxmlformats-officedocument.theme+xml"/>
  <Override PartName="/ppt/slideLayouts/slideLayout307.xml" ContentType="application/vnd.openxmlformats-officedocument.presentationml.slideLayout+xml"/>
  <Override PartName="/ppt/slideLayouts/slideLayout354.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Layouts/slideLayout373.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slideMasters/slideMaster27.xml" ContentType="application/vnd.openxmlformats-officedocument.presentationml.slideMaster+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45.xml" ContentType="application/vnd.openxmlformats-officedocument.presentationml.slideLayout+xml"/>
  <Override PartName="/ppt/slideLayouts/slideLayout356.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01.xml" ContentType="application/vnd.openxmlformats-officedocument.presentationml.slideLayout+xml"/>
  <Override PartName="/ppt/slideLayouts/slideLayout312.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Layouts/slideLayout317.xml" ContentType="application/vnd.openxmlformats-officedocument.presentationml.slideLayout+xml"/>
  <Override PartName="/ppt/slideLayouts/slideLayout328.xml" ContentType="application/vnd.openxmlformats-officedocument.presentationml.slideLayout+xml"/>
  <Override PartName="/ppt/slideLayouts/slideLayout364.xml" ContentType="application/vnd.openxmlformats-officedocument.presentationml.slideLayout+xml"/>
  <Override PartName="/ppt/slideLayouts/slideLayout375.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Masters/slideMaster18.xml" ContentType="application/vnd.openxmlformats-officedocument.presentationml.slideMaster+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Layouts/slideLayout320.xml" ContentType="application/vnd.openxmlformats-officedocument.presentationml.slideLayout+xml"/>
  <Override PartName="/ppt/slideLayouts/slideLayout33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theme/theme28.xml" ContentType="application/vnd.openxmlformats-officedocument.them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Layouts/slideLayout369.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47.xml" ContentType="application/vnd.openxmlformats-officedocument.presentationml.slideLayout+xml"/>
  <Override PartName="/ppt/slideLayouts/slideLayout358.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383.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slideLayouts/slideLayout314.xml" ContentType="application/vnd.openxmlformats-officedocument.presentationml.slideLayout+xml"/>
  <Override PartName="/ppt/slideLayouts/slideLayout350.xml" ContentType="application/vnd.openxmlformats-officedocument.presentationml.slideLayout+xml"/>
  <Override PartName="/ppt/slideLayouts/slideLayout361.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customXml/itemProps6.xml" ContentType="application/vnd.openxmlformats-officedocument.customXmlProperties+xml"/>
  <Override PartName="/ppt/slideLayouts/slideLayout232.xml" ContentType="application/vnd.openxmlformats-officedocument.presentationml.slideLayout+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slideLayouts/slideLayout377.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344.xml" ContentType="application/vnd.openxmlformats-officedocument.presentationml.slideLayout+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theme/theme19.xml" ContentType="application/vnd.openxmlformats-officedocument.theme+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slideMasters/slideMaster23.xml" ContentType="application/vnd.openxmlformats-officedocument.presentationml.slideMaster+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349.xml" ContentType="application/vnd.openxmlformats-officedocument.presentationml.slideLayout+xml"/>
  <Default Extension="gif" ContentType="image/gif"/>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41.xml" ContentType="application/vnd.openxmlformats-officedocument.presentationml.slideLayout+xml"/>
  <Override PartName="/ppt/slideLayouts/slideLayout352.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68.xml" ContentType="application/vnd.openxmlformats-officedocument.presentationml.slideLayout+xml"/>
  <Override PartName="/ppt/slideLayouts/slideLayout379.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357.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Layouts/slideLayout346.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Layouts/slideLayout371.xml" ContentType="application/vnd.openxmlformats-officedocument.presentationml.slideLayout+xml"/>
  <Override PartName="/ppt/slideLayouts/slideLayout382.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Default Extension="jpeg" ContentType="image/jpeg"/>
  <Override PartName="/ppt/slideMasters/slideMaster25.xml" ContentType="application/vnd.openxmlformats-officedocument.presentationml.slideMaster+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customXml/itemProps5.xml" ContentType="application/vnd.openxmlformats-officedocument.customXmlProperties+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261.xml" ContentType="application/vnd.openxmlformats-officedocument.presentationml.slideLayout+xml"/>
  <Override PartName="/ppt/theme/theme21.xml" ContentType="application/vnd.openxmlformats-officedocument.theme+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Layouts/slideLayout37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747" r:id="rId7"/>
    <p:sldMasterId id="2147483790" r:id="rId8"/>
    <p:sldMasterId id="2147483817" r:id="rId9"/>
    <p:sldMasterId id="2147483826" r:id="rId10"/>
    <p:sldMasterId id="2147483799" r:id="rId11"/>
    <p:sldMasterId id="2147483772" r:id="rId12"/>
    <p:sldMasterId id="2147483836" r:id="rId13"/>
    <p:sldMasterId id="2147484024" r:id="rId14"/>
    <p:sldMasterId id="2147484039" r:id="rId15"/>
    <p:sldMasterId id="2147484054" r:id="rId16"/>
    <p:sldMasterId id="2147484069" r:id="rId17"/>
    <p:sldMasterId id="2147484084" r:id="rId18"/>
    <p:sldMasterId id="2147484099" r:id="rId19"/>
    <p:sldMasterId id="2147484114" r:id="rId20"/>
    <p:sldMasterId id="2147484129" r:id="rId21"/>
    <p:sldMasterId id="2147484144" r:id="rId22"/>
    <p:sldMasterId id="2147484159" r:id="rId23"/>
    <p:sldMasterId id="2147484176" r:id="rId24"/>
    <p:sldMasterId id="2147484191" r:id="rId25"/>
    <p:sldMasterId id="2147484210" r:id="rId26"/>
    <p:sldMasterId id="2147484227" r:id="rId27"/>
    <p:sldMasterId id="2147484244" r:id="rId28"/>
    <p:sldMasterId id="2147484261" r:id="rId29"/>
    <p:sldMasterId id="2147484278" r:id="rId30"/>
    <p:sldMasterId id="2147484294" r:id="rId31"/>
    <p:sldMasterId id="2147484310" r:id="rId32"/>
    <p:sldMasterId id="2147484326" r:id="rId33"/>
  </p:sldMasterIdLst>
  <p:notesMasterIdLst>
    <p:notesMasterId r:id="rId47"/>
  </p:notesMasterIdLst>
  <p:handoutMasterIdLst>
    <p:handoutMasterId r:id="rId48"/>
  </p:handoutMasterIdLst>
  <p:sldIdLst>
    <p:sldId id="1047" r:id="rId34"/>
    <p:sldId id="1048" r:id="rId35"/>
    <p:sldId id="1061" r:id="rId36"/>
    <p:sldId id="1060" r:id="rId37"/>
    <p:sldId id="1062" r:id="rId38"/>
    <p:sldId id="1063" r:id="rId39"/>
    <p:sldId id="1052" r:id="rId40"/>
    <p:sldId id="1064" r:id="rId41"/>
    <p:sldId id="1065" r:id="rId42"/>
    <p:sldId id="1056" r:id="rId43"/>
    <p:sldId id="1055" r:id="rId44"/>
    <p:sldId id="1058" r:id="rId45"/>
    <p:sldId id="1066" r:id="rId46"/>
  </p:sldIdLst>
  <p:sldSz cx="9144000" cy="6858000" type="screen4x3"/>
  <p:notesSz cx="6858000" cy="9296400"/>
  <p:defaultTextStyle>
    <a:defPPr>
      <a:defRPr lang="en-US"/>
    </a:defPPr>
    <a:lvl1pPr algn="l" rtl="0" fontAlgn="base">
      <a:spcBef>
        <a:spcPct val="0"/>
      </a:spcBef>
      <a:spcAft>
        <a:spcPct val="0"/>
      </a:spcAft>
      <a:defRPr sz="2000" kern="1200">
        <a:solidFill>
          <a:srgbClr val="000056"/>
        </a:solidFill>
        <a:latin typeface="Arial" charset="0"/>
        <a:ea typeface="+mn-ea"/>
        <a:cs typeface="+mn-cs"/>
      </a:defRPr>
    </a:lvl1pPr>
    <a:lvl2pPr marL="457200" algn="l" rtl="0" fontAlgn="base">
      <a:spcBef>
        <a:spcPct val="0"/>
      </a:spcBef>
      <a:spcAft>
        <a:spcPct val="0"/>
      </a:spcAft>
      <a:defRPr sz="2000" kern="1200">
        <a:solidFill>
          <a:srgbClr val="000056"/>
        </a:solidFill>
        <a:latin typeface="Arial" charset="0"/>
        <a:ea typeface="+mn-ea"/>
        <a:cs typeface="+mn-cs"/>
      </a:defRPr>
    </a:lvl2pPr>
    <a:lvl3pPr marL="914400" algn="l" rtl="0" fontAlgn="base">
      <a:spcBef>
        <a:spcPct val="0"/>
      </a:spcBef>
      <a:spcAft>
        <a:spcPct val="0"/>
      </a:spcAft>
      <a:defRPr sz="2000" kern="1200">
        <a:solidFill>
          <a:srgbClr val="000056"/>
        </a:solidFill>
        <a:latin typeface="Arial" charset="0"/>
        <a:ea typeface="+mn-ea"/>
        <a:cs typeface="+mn-cs"/>
      </a:defRPr>
    </a:lvl3pPr>
    <a:lvl4pPr marL="1371600" algn="l" rtl="0" fontAlgn="base">
      <a:spcBef>
        <a:spcPct val="0"/>
      </a:spcBef>
      <a:spcAft>
        <a:spcPct val="0"/>
      </a:spcAft>
      <a:defRPr sz="2000" kern="1200">
        <a:solidFill>
          <a:srgbClr val="000056"/>
        </a:solidFill>
        <a:latin typeface="Arial" charset="0"/>
        <a:ea typeface="+mn-ea"/>
        <a:cs typeface="+mn-cs"/>
      </a:defRPr>
    </a:lvl4pPr>
    <a:lvl5pPr marL="1828800" algn="l" rtl="0" fontAlgn="base">
      <a:spcBef>
        <a:spcPct val="0"/>
      </a:spcBef>
      <a:spcAft>
        <a:spcPct val="0"/>
      </a:spcAft>
      <a:defRPr sz="2000" kern="1200">
        <a:solidFill>
          <a:srgbClr val="000056"/>
        </a:solidFill>
        <a:latin typeface="Arial" charset="0"/>
        <a:ea typeface="+mn-ea"/>
        <a:cs typeface="+mn-cs"/>
      </a:defRPr>
    </a:lvl5pPr>
    <a:lvl6pPr marL="2286000" algn="l" defTabSz="914400" rtl="0" eaLnBrk="1" latinLnBrk="0" hangingPunct="1">
      <a:defRPr sz="2000" kern="1200">
        <a:solidFill>
          <a:srgbClr val="000056"/>
        </a:solidFill>
        <a:latin typeface="Arial" charset="0"/>
        <a:ea typeface="+mn-ea"/>
        <a:cs typeface="+mn-cs"/>
      </a:defRPr>
    </a:lvl6pPr>
    <a:lvl7pPr marL="2743200" algn="l" defTabSz="914400" rtl="0" eaLnBrk="1" latinLnBrk="0" hangingPunct="1">
      <a:defRPr sz="2000" kern="1200">
        <a:solidFill>
          <a:srgbClr val="000056"/>
        </a:solidFill>
        <a:latin typeface="Arial" charset="0"/>
        <a:ea typeface="+mn-ea"/>
        <a:cs typeface="+mn-cs"/>
      </a:defRPr>
    </a:lvl7pPr>
    <a:lvl8pPr marL="3200400" algn="l" defTabSz="914400" rtl="0" eaLnBrk="1" latinLnBrk="0" hangingPunct="1">
      <a:defRPr sz="2000" kern="1200">
        <a:solidFill>
          <a:srgbClr val="000056"/>
        </a:solidFill>
        <a:latin typeface="Arial" charset="0"/>
        <a:ea typeface="+mn-ea"/>
        <a:cs typeface="+mn-cs"/>
      </a:defRPr>
    </a:lvl8pPr>
    <a:lvl9pPr marL="3657600" algn="l" defTabSz="914400" rtl="0" eaLnBrk="1" latinLnBrk="0" hangingPunct="1">
      <a:defRPr sz="2000" kern="1200">
        <a:solidFill>
          <a:srgbClr val="000056"/>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a Saravelas (Open)&#10;" initials="DS" lastIdx="6" clrIdx="0"/>
  <p:cmAuthor id="1" name="Whitaker, Clay" initials="CW" lastIdx="0" clrIdx="1"/>
  <p:cmAuthor id="2" name="tqm32191" initials="tqm" lastIdx="3" clrIdx="2"/>
  <p:cmAuthor id="3" name="Carroll, Glenn" initials="GC" lastIdx="4" clrIdx="3"/>
  <p:cmAuthor id="4" name="Lukens, Cory" initials="CL" lastIdx="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CC66"/>
    <a:srgbClr val="FFFF99"/>
    <a:srgbClr val="E10033"/>
    <a:srgbClr val="F0AB00"/>
    <a:srgbClr val="FF5050"/>
    <a:srgbClr val="FFCC00"/>
    <a:srgbClr val="FFFFCC"/>
    <a:srgbClr val="CCFF99"/>
    <a:srgbClr val="FCF1E7"/>
    <a:srgbClr val="FFEFE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18" autoAdjust="0"/>
    <p:restoredTop sz="96888" autoAdjust="0"/>
  </p:normalViewPr>
  <p:slideViewPr>
    <p:cSldViewPr snapToGrid="0">
      <p:cViewPr varScale="1">
        <p:scale>
          <a:sx n="60" d="100"/>
          <a:sy n="60" d="100"/>
        </p:scale>
        <p:origin x="-1920" y="-96"/>
      </p:cViewPr>
      <p:guideLst>
        <p:guide orient="horz" pos="1480"/>
        <p:guide pos="521"/>
      </p:guideLst>
    </p:cSldViewPr>
  </p:slideViewPr>
  <p:outlineViewPr>
    <p:cViewPr>
      <p:scale>
        <a:sx n="33" d="100"/>
        <a:sy n="33" d="100"/>
      </p:scale>
      <p:origin x="48" y="224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66" d="100"/>
          <a:sy n="66" d="100"/>
        </p:scale>
        <p:origin x="-2634" y="-7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7.xml"/><Relationship Id="rId18" Type="http://schemas.openxmlformats.org/officeDocument/2006/relationships/slideMaster" Target="slideMasters/slideMaster12.xml"/><Relationship Id="rId26" Type="http://schemas.openxmlformats.org/officeDocument/2006/relationships/slideMaster" Target="slideMasters/slideMaster20.xml"/><Relationship Id="rId39" Type="http://schemas.openxmlformats.org/officeDocument/2006/relationships/slide" Target="slides/slide6.xml"/><Relationship Id="rId3" Type="http://schemas.openxmlformats.org/officeDocument/2006/relationships/customXml" Target="../customXml/item3.xml"/><Relationship Id="rId21" Type="http://schemas.openxmlformats.org/officeDocument/2006/relationships/slideMaster" Target="slideMasters/slideMaster15.xml"/><Relationship Id="rId34" Type="http://schemas.openxmlformats.org/officeDocument/2006/relationships/slide" Target="slides/slide1.xml"/><Relationship Id="rId42" Type="http://schemas.openxmlformats.org/officeDocument/2006/relationships/slide" Target="slides/slide9.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1.xml"/><Relationship Id="rId12" Type="http://schemas.openxmlformats.org/officeDocument/2006/relationships/slideMaster" Target="slideMasters/slideMaster6.xml"/><Relationship Id="rId17" Type="http://schemas.openxmlformats.org/officeDocument/2006/relationships/slideMaster" Target="slideMasters/slideMaster11.xml"/><Relationship Id="rId25" Type="http://schemas.openxmlformats.org/officeDocument/2006/relationships/slideMaster" Target="slideMasters/slideMaster19.xml"/><Relationship Id="rId33" Type="http://schemas.openxmlformats.org/officeDocument/2006/relationships/slideMaster" Target="slideMasters/slideMaster27.xml"/><Relationship Id="rId38" Type="http://schemas.openxmlformats.org/officeDocument/2006/relationships/slide" Target="slides/slide5.xml"/><Relationship Id="rId46"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Master" Target="slideMasters/slideMaster10.xml"/><Relationship Id="rId20" Type="http://schemas.openxmlformats.org/officeDocument/2006/relationships/slideMaster" Target="slideMasters/slideMaster14.xml"/><Relationship Id="rId29" Type="http://schemas.openxmlformats.org/officeDocument/2006/relationships/slideMaster" Target="slideMasters/slideMaster23.xml"/><Relationship Id="rId41"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Master" Target="slideMasters/slideMaster18.xml"/><Relationship Id="rId32" Type="http://schemas.openxmlformats.org/officeDocument/2006/relationships/slideMaster" Target="slideMasters/slideMaster26.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Master" Target="slideMasters/slideMaster9.xml"/><Relationship Id="rId23" Type="http://schemas.openxmlformats.org/officeDocument/2006/relationships/slideMaster" Target="slideMasters/slideMaster17.xml"/><Relationship Id="rId28" Type="http://schemas.openxmlformats.org/officeDocument/2006/relationships/slideMaster" Target="slideMasters/slideMaster22.xml"/><Relationship Id="rId36" Type="http://schemas.openxmlformats.org/officeDocument/2006/relationships/slide" Target="slides/slide3.xml"/><Relationship Id="rId49" Type="http://schemas.openxmlformats.org/officeDocument/2006/relationships/commentAuthors" Target="commentAuthors.xml"/><Relationship Id="rId10" Type="http://schemas.openxmlformats.org/officeDocument/2006/relationships/slideMaster" Target="slideMasters/slideMaster4.xml"/><Relationship Id="rId19" Type="http://schemas.openxmlformats.org/officeDocument/2006/relationships/slideMaster" Target="slideMasters/slideMaster13.xml"/><Relationship Id="rId31" Type="http://schemas.openxmlformats.org/officeDocument/2006/relationships/slideMaster" Target="slideMasters/slideMaster25.xml"/><Relationship Id="rId44" Type="http://schemas.openxmlformats.org/officeDocument/2006/relationships/slide" Target="slides/slide11.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Master" Target="slideMasters/slideMaster8.xml"/><Relationship Id="rId22" Type="http://schemas.openxmlformats.org/officeDocument/2006/relationships/slideMaster" Target="slideMasters/slideMaster16.xml"/><Relationship Id="rId27" Type="http://schemas.openxmlformats.org/officeDocument/2006/relationships/slideMaster" Target="slideMasters/slideMaster21.xml"/><Relationship Id="rId30" Type="http://schemas.openxmlformats.org/officeDocument/2006/relationships/slideMaster" Target="slideMasters/slideMaster24.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handoutMaster" Target="handoutMasters/handoutMaster1.xml"/><Relationship Id="rId8" Type="http://schemas.openxmlformats.org/officeDocument/2006/relationships/slideMaster" Target="slideMasters/slideMaster2.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2998816" cy="432984"/>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eaLnBrk="0" hangingPunct="0">
              <a:defRPr sz="1200" baseline="-25000">
                <a:solidFill>
                  <a:schemeClr val="tx1"/>
                </a:solidFill>
                <a:latin typeface="Times New Roman" pitchFamily="18" charset="0"/>
              </a:defRPr>
            </a:lvl1pPr>
          </a:lstStyle>
          <a:p>
            <a:pPr>
              <a:defRPr/>
            </a:pPr>
            <a:endParaRPr lang="en-US" dirty="0"/>
          </a:p>
        </p:txBody>
      </p:sp>
      <p:sp>
        <p:nvSpPr>
          <p:cNvPr id="140291" name="Rectangle 3"/>
          <p:cNvSpPr>
            <a:spLocks noGrp="1" noChangeArrowheads="1"/>
          </p:cNvSpPr>
          <p:nvPr>
            <p:ph type="dt" sz="quarter" idx="1"/>
          </p:nvPr>
        </p:nvSpPr>
        <p:spPr bwMode="auto">
          <a:xfrm>
            <a:off x="3866978" y="0"/>
            <a:ext cx="2997257" cy="432984"/>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eaLnBrk="0" hangingPunct="0">
              <a:defRPr sz="1200" baseline="-25000">
                <a:solidFill>
                  <a:schemeClr val="tx1"/>
                </a:solidFill>
                <a:latin typeface="Times New Roman" pitchFamily="18" charset="0"/>
              </a:defRPr>
            </a:lvl1pPr>
          </a:lstStyle>
          <a:p>
            <a:pPr>
              <a:defRPr/>
            </a:pPr>
            <a:endParaRPr lang="en-US" dirty="0"/>
          </a:p>
        </p:txBody>
      </p:sp>
      <p:sp>
        <p:nvSpPr>
          <p:cNvPr id="140292" name="Rectangle 4"/>
          <p:cNvSpPr>
            <a:spLocks noGrp="1" noChangeArrowheads="1"/>
          </p:cNvSpPr>
          <p:nvPr>
            <p:ph type="ftr" sz="quarter" idx="2"/>
          </p:nvPr>
        </p:nvSpPr>
        <p:spPr bwMode="auto">
          <a:xfrm>
            <a:off x="0" y="8809295"/>
            <a:ext cx="2998816" cy="504616"/>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eaLnBrk="0" hangingPunct="0">
              <a:defRPr sz="1200" baseline="-25000">
                <a:solidFill>
                  <a:schemeClr val="tx1"/>
                </a:solidFill>
                <a:latin typeface="Times New Roman" pitchFamily="18" charset="0"/>
              </a:defRPr>
            </a:lvl1pPr>
          </a:lstStyle>
          <a:p>
            <a:pPr>
              <a:defRPr/>
            </a:pPr>
            <a:endParaRPr lang="en-US" dirty="0"/>
          </a:p>
        </p:txBody>
      </p:sp>
      <p:sp>
        <p:nvSpPr>
          <p:cNvPr id="140293" name="Rectangle 5"/>
          <p:cNvSpPr>
            <a:spLocks noGrp="1" noChangeArrowheads="1"/>
          </p:cNvSpPr>
          <p:nvPr>
            <p:ph type="sldNum" sz="quarter" idx="3"/>
          </p:nvPr>
        </p:nvSpPr>
        <p:spPr bwMode="auto">
          <a:xfrm>
            <a:off x="3866978" y="8809295"/>
            <a:ext cx="2997257" cy="504616"/>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eaLnBrk="0" hangingPunct="0">
              <a:defRPr sz="1200" baseline="-25000">
                <a:solidFill>
                  <a:schemeClr val="tx1"/>
                </a:solidFill>
                <a:latin typeface="Times New Roman" pitchFamily="18" charset="0"/>
              </a:defRPr>
            </a:lvl1pPr>
          </a:lstStyle>
          <a:p>
            <a:pPr>
              <a:defRPr/>
            </a:pPr>
            <a:fld id="{F21C8194-FF99-4770-8FB9-BCBB6175229E}" type="slidenum">
              <a:rPr lang="en-US"/>
              <a:pPr>
                <a:defRPr/>
              </a:pPr>
              <a:t>‹#›</a:t>
            </a:fld>
            <a:endParaRPr lang="en-US" dirty="0"/>
          </a:p>
        </p:txBody>
      </p:sp>
    </p:spTree>
    <p:extLst>
      <p:ext uri="{BB962C8B-B14F-4D97-AF65-F5344CB8AC3E}">
        <p14:creationId xmlns:p14="http://schemas.microsoft.com/office/powerpoint/2010/main" xmlns="" val="1813509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4"/>
          <p:cNvSpPr>
            <a:spLocks noGrp="1" noRot="1" noChangeAspect="1" noChangeArrowheads="1" noTextEdit="1"/>
          </p:cNvSpPr>
          <p:nvPr>
            <p:ph type="sldImg" idx="2"/>
          </p:nvPr>
        </p:nvSpPr>
        <p:spPr bwMode="auto">
          <a:xfrm>
            <a:off x="1084263" y="723900"/>
            <a:ext cx="4618037" cy="3465513"/>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46093" y="4404648"/>
            <a:ext cx="4972050" cy="4188156"/>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6327" name="Rectangle 7"/>
          <p:cNvSpPr>
            <a:spLocks noGrp="1" noChangeArrowheads="1"/>
          </p:cNvSpPr>
          <p:nvPr>
            <p:ph type="sldNum" sz="quarter" idx="5"/>
          </p:nvPr>
        </p:nvSpPr>
        <p:spPr bwMode="auto">
          <a:xfrm>
            <a:off x="5777867" y="8809295"/>
            <a:ext cx="1086369" cy="504616"/>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eaLnBrk="0" hangingPunct="0">
              <a:defRPr sz="900">
                <a:solidFill>
                  <a:schemeClr val="tx1"/>
                </a:solidFill>
              </a:defRPr>
            </a:lvl1pPr>
          </a:lstStyle>
          <a:p>
            <a:pPr>
              <a:defRPr/>
            </a:pPr>
            <a:fld id="{52A6F0CC-3C2F-4801-9E0A-C74FF94A7EC9}" type="slidenum">
              <a:rPr lang="en-GB"/>
              <a:pPr>
                <a:defRPr/>
              </a:pPr>
              <a:t>‹#›</a:t>
            </a:fld>
            <a:endParaRPr lang="en-GB" dirty="0"/>
          </a:p>
        </p:txBody>
      </p:sp>
    </p:spTree>
    <p:extLst>
      <p:ext uri="{BB962C8B-B14F-4D97-AF65-F5344CB8AC3E}">
        <p14:creationId xmlns:p14="http://schemas.microsoft.com/office/powerpoint/2010/main" xmlns="" val="705593845"/>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000" kern="1200">
        <a:solidFill>
          <a:schemeClr val="tx1"/>
        </a:solidFill>
        <a:latin typeface="Arial" charset="0"/>
        <a:ea typeface="+mn-ea"/>
        <a:cs typeface="+mn-cs"/>
      </a:defRPr>
    </a:lvl1pPr>
    <a:lvl2pPr marL="457200" algn="l" rtl="0" eaLnBrk="0" fontAlgn="base" hangingPunct="0">
      <a:spcBef>
        <a:spcPct val="0"/>
      </a:spcBef>
      <a:spcAft>
        <a:spcPct val="0"/>
      </a:spcAft>
      <a:defRPr sz="1000" kern="1200">
        <a:solidFill>
          <a:schemeClr val="tx1"/>
        </a:solidFill>
        <a:latin typeface="Arial" charset="0"/>
        <a:ea typeface="+mn-ea"/>
        <a:cs typeface="+mn-cs"/>
      </a:defRPr>
    </a:lvl2pPr>
    <a:lvl3pPr marL="914400" algn="l" rtl="0" eaLnBrk="0" fontAlgn="base" hangingPunct="0">
      <a:spcBef>
        <a:spcPct val="0"/>
      </a:spcBef>
      <a:spcAft>
        <a:spcPct val="0"/>
      </a:spcAft>
      <a:defRPr sz="1000" kern="1200">
        <a:solidFill>
          <a:schemeClr val="tx1"/>
        </a:solidFill>
        <a:latin typeface="Arial" charset="0"/>
        <a:ea typeface="+mn-ea"/>
        <a:cs typeface="+mn-cs"/>
      </a:defRPr>
    </a:lvl3pPr>
    <a:lvl4pPr marL="1371600" algn="l" rtl="0" eaLnBrk="0" fontAlgn="base" hangingPunct="0">
      <a:spcBef>
        <a:spcPct val="0"/>
      </a:spcBef>
      <a:spcAft>
        <a:spcPct val="0"/>
      </a:spcAft>
      <a:defRPr sz="1000" kern="1200">
        <a:solidFill>
          <a:schemeClr val="tx1"/>
        </a:solidFill>
        <a:latin typeface="Arial" charset="0"/>
        <a:ea typeface="+mn-ea"/>
        <a:cs typeface="+mn-cs"/>
      </a:defRPr>
    </a:lvl4pPr>
    <a:lvl5pPr marL="1828800" algn="l" rtl="0" eaLnBrk="0" fontAlgn="base" hangingPunct="0">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footer">
    <p:spTree>
      <p:nvGrpSpPr>
        <p:cNvPr id="1" name=""/>
        <p:cNvGrpSpPr/>
        <p:nvPr/>
      </p:nvGrpSpPr>
      <p:grpSpPr>
        <a:xfrm>
          <a:off x="0" y="0"/>
          <a:ext cx="0" cy="0"/>
          <a:chOff x="0" y="0"/>
          <a:chExt cx="0" cy="0"/>
        </a:xfrm>
      </p:grpSpPr>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Tree>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Single line 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600"/>
            </a:lvl1pPr>
          </a:lstStyle>
          <a:p>
            <a:r>
              <a:rPr lang="en-US" smtClean="0"/>
              <a:t>Click to edit</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endParaRPr lang="en-GB" dirty="0"/>
          </a:p>
        </p:txBody>
      </p:sp>
    </p:spTree>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3" name="Content Placeholder 2"/>
          <p:cNvSpPr>
            <a:spLocks noGrp="1"/>
          </p:cNvSpPr>
          <p:nvPr>
            <p:ph idx="1"/>
          </p:nvPr>
        </p:nvSpPr>
        <p:spPr>
          <a:xfrm>
            <a:off x="241300" y="1351280"/>
            <a:ext cx="8503920" cy="4883265"/>
          </a:xfrm>
        </p:spPr>
        <p:txBody>
          <a:bodyPr/>
          <a:lstStyle/>
          <a:p>
            <a:pPr lvl="0"/>
            <a:r>
              <a:rPr lang="en-US" smtClean="0"/>
              <a:t>Click to edit Master text styles</a:t>
            </a:r>
          </a:p>
          <a:p>
            <a:pPr lvl="1"/>
            <a:r>
              <a:rPr lang="en-US" smtClean="0"/>
              <a:t>Second level</a:t>
            </a:r>
          </a:p>
        </p:txBody>
      </p:sp>
      <p:sp>
        <p:nvSpPr>
          <p:cNvPr id="4"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footer">
    <p:spTree>
      <p:nvGrpSpPr>
        <p:cNvPr id="1" name=""/>
        <p:cNvGrpSpPr/>
        <p:nvPr/>
      </p:nvGrpSpPr>
      <p:grpSpPr>
        <a:xfrm>
          <a:off x="0" y="0"/>
          <a:ext cx="0" cy="0"/>
          <a:chOff x="0" y="0"/>
          <a:chExt cx="0" cy="0"/>
        </a:xfrm>
      </p:grpSpPr>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Tree>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Single line 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600"/>
            </a:lvl1pPr>
          </a:lstStyle>
          <a:p>
            <a:r>
              <a:rPr lang="en-US" smtClean="0"/>
              <a:t>Click to edit</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endParaRPr lang="en-GB" dirty="0"/>
          </a:p>
        </p:txBody>
      </p:sp>
    </p:spTree>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3" name="Content Placeholder 2"/>
          <p:cNvSpPr>
            <a:spLocks noGrp="1"/>
          </p:cNvSpPr>
          <p:nvPr>
            <p:ph idx="1"/>
          </p:nvPr>
        </p:nvSpPr>
        <p:spPr>
          <a:xfrm>
            <a:off x="241300" y="1351280"/>
            <a:ext cx="8503920" cy="4883265"/>
          </a:xfrm>
        </p:spPr>
        <p:txBody>
          <a:bodyPr/>
          <a:lstStyle/>
          <a:p>
            <a:pPr lvl="0"/>
            <a:r>
              <a:rPr lang="en-US" smtClean="0"/>
              <a:t>Click to edit Master text styles</a:t>
            </a:r>
          </a:p>
          <a:p>
            <a:pPr lvl="1"/>
            <a:r>
              <a:rPr lang="en-US" smtClean="0"/>
              <a:t>Second level</a:t>
            </a:r>
          </a:p>
        </p:txBody>
      </p:sp>
      <p:sp>
        <p:nvSpPr>
          <p:cNvPr id="4"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footer">
    <p:spTree>
      <p:nvGrpSpPr>
        <p:cNvPr id="1" name=""/>
        <p:cNvGrpSpPr/>
        <p:nvPr/>
      </p:nvGrpSpPr>
      <p:grpSpPr>
        <a:xfrm>
          <a:off x="0" y="0"/>
          <a:ext cx="0" cy="0"/>
          <a:chOff x="0" y="0"/>
          <a:chExt cx="0" cy="0"/>
        </a:xfrm>
      </p:grpSpPr>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Tree>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2806" y="175647"/>
            <a:ext cx="7360129" cy="954107"/>
          </a:xfrm>
        </p:spPr>
        <p:txBody>
          <a:bodyPr wrap="square" lIns="91438" tIns="45718" rIns="91438" bIns="45718" anchor="t" anchorCtr="0">
            <a:noAutofit/>
          </a:bodyPr>
          <a:lstStyle>
            <a:lvl1pPr marL="0" indent="0" algn="l" defTabSz="457200" rtl="0" eaLnBrk="1" latinLnBrk="0" hangingPunct="1">
              <a:lnSpc>
                <a:spcPct val="100000"/>
              </a:lnSpc>
              <a:spcBef>
                <a:spcPct val="0"/>
              </a:spcBef>
              <a:spcAft>
                <a:spcPts val="0"/>
              </a:spcAft>
              <a:buNone/>
              <a:defRPr sz="2800" b="1" i="0">
                <a:solidFill>
                  <a:srgbClr val="93C95A"/>
                </a:solidFill>
                <a:latin typeface="Calibri"/>
              </a:defRPr>
            </a:lvl1pPr>
          </a:lstStyle>
          <a:p>
            <a:r>
              <a:rPr lang="en-US" dirty="0" smtClean="0"/>
              <a:t/>
            </a:r>
            <a:br>
              <a:rPr lang="en-US" dirty="0" smtClean="0"/>
            </a:br>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Single line 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600"/>
            </a:lvl1pPr>
          </a:lstStyle>
          <a:p>
            <a:r>
              <a:rPr lang="en-US" smtClean="0"/>
              <a:t>Click to edit</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endParaRPr lang="en-GB" dirty="0"/>
          </a:p>
        </p:txBody>
      </p:sp>
    </p:spTree>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3" name="Content Placeholder 2"/>
          <p:cNvSpPr>
            <a:spLocks noGrp="1"/>
          </p:cNvSpPr>
          <p:nvPr>
            <p:ph idx="1"/>
          </p:nvPr>
        </p:nvSpPr>
        <p:spPr>
          <a:xfrm>
            <a:off x="241300" y="1351280"/>
            <a:ext cx="8503920" cy="4883265"/>
          </a:xfrm>
        </p:spPr>
        <p:txBody>
          <a:bodyPr/>
          <a:lstStyle/>
          <a:p>
            <a:pPr lvl="0"/>
            <a:r>
              <a:rPr lang="en-US" smtClean="0"/>
              <a:t>Click to edit Master text styles</a:t>
            </a:r>
          </a:p>
          <a:p>
            <a:pPr lvl="1"/>
            <a:r>
              <a:rPr lang="en-US" smtClean="0"/>
              <a:t>Second level</a:t>
            </a:r>
          </a:p>
        </p:txBody>
      </p:sp>
      <p:sp>
        <p:nvSpPr>
          <p:cNvPr id="4"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footer">
    <p:spTree>
      <p:nvGrpSpPr>
        <p:cNvPr id="1" name=""/>
        <p:cNvGrpSpPr/>
        <p:nvPr/>
      </p:nvGrpSpPr>
      <p:grpSpPr>
        <a:xfrm>
          <a:off x="0" y="0"/>
          <a:ext cx="0" cy="0"/>
          <a:chOff x="0" y="0"/>
          <a:chExt cx="0" cy="0"/>
        </a:xfrm>
      </p:grpSpPr>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lvl1pPr>
          </a:lstStyle>
          <a:p>
            <a:fld id="{059C73B4-4D10-48D2-A2C4-4B7F40421BA7}" type="slidenum">
              <a:rPr lang="en-US"/>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Tree>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Single line 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600"/>
            </a:lvl1pPr>
          </a:lstStyle>
          <a:p>
            <a:r>
              <a:rPr lang="en-US" smtClean="0"/>
              <a:t>Click to edit</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endParaRPr lang="en-GB" dirty="0"/>
          </a:p>
        </p:txBody>
      </p:sp>
    </p:spTree>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3" name="Content Placeholder 2"/>
          <p:cNvSpPr>
            <a:spLocks noGrp="1"/>
          </p:cNvSpPr>
          <p:nvPr>
            <p:ph idx="1"/>
          </p:nvPr>
        </p:nvSpPr>
        <p:spPr>
          <a:xfrm>
            <a:off x="241300" y="1351280"/>
            <a:ext cx="8503920" cy="4883265"/>
          </a:xfrm>
        </p:spPr>
        <p:txBody>
          <a:bodyPr/>
          <a:lstStyle/>
          <a:p>
            <a:pPr lvl="0"/>
            <a:r>
              <a:rPr lang="en-US" smtClean="0"/>
              <a:t>Click to edit Master text styles</a:t>
            </a:r>
          </a:p>
          <a:p>
            <a:pPr lvl="1"/>
            <a:r>
              <a:rPr lang="en-US" smtClean="0"/>
              <a:t>Second level</a:t>
            </a:r>
          </a:p>
        </p:txBody>
      </p:sp>
      <p:sp>
        <p:nvSpPr>
          <p:cNvPr id="4"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footer">
    <p:spTree>
      <p:nvGrpSpPr>
        <p:cNvPr id="1" name=""/>
        <p:cNvGrpSpPr/>
        <p:nvPr/>
      </p:nvGrpSpPr>
      <p:grpSpPr>
        <a:xfrm>
          <a:off x="0" y="0"/>
          <a:ext cx="0" cy="0"/>
          <a:chOff x="0" y="0"/>
          <a:chExt cx="0" cy="0"/>
        </a:xfrm>
      </p:grpSpPr>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Tree>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Tree>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Single line 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600"/>
            </a:lvl1pPr>
          </a:lstStyle>
          <a:p>
            <a:r>
              <a:rPr lang="en-US" smtClean="0"/>
              <a:t>Click to edit</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endParaRPr lang="en-GB" dirty="0"/>
          </a:p>
        </p:txBody>
      </p:sp>
    </p:spTree>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3" name="Content Placeholder 2"/>
          <p:cNvSpPr>
            <a:spLocks noGrp="1"/>
          </p:cNvSpPr>
          <p:nvPr>
            <p:ph idx="1"/>
          </p:nvPr>
        </p:nvSpPr>
        <p:spPr>
          <a:xfrm>
            <a:off x="241300" y="1351280"/>
            <a:ext cx="8503920" cy="4883265"/>
          </a:xfrm>
        </p:spPr>
        <p:txBody>
          <a:bodyPr/>
          <a:lstStyle/>
          <a:p>
            <a:pPr lvl="0"/>
            <a:r>
              <a:rPr lang="en-US" smtClean="0"/>
              <a:t>Click to edit Master text styles</a:t>
            </a:r>
          </a:p>
          <a:p>
            <a:pPr lvl="1"/>
            <a:r>
              <a:rPr lang="en-US" smtClean="0"/>
              <a:t>Second level</a:t>
            </a:r>
          </a:p>
        </p:txBody>
      </p:sp>
      <p:sp>
        <p:nvSpPr>
          <p:cNvPr id="4"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
        <p:nvSpPr>
          <p:cNvPr id="7"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footer">
    <p:spTree>
      <p:nvGrpSpPr>
        <p:cNvPr id="1" name=""/>
        <p:cNvGrpSpPr/>
        <p:nvPr/>
      </p:nvGrpSpPr>
      <p:grpSpPr>
        <a:xfrm>
          <a:off x="0" y="0"/>
          <a:ext cx="0" cy="0"/>
          <a:chOff x="0" y="0"/>
          <a:chExt cx="0" cy="0"/>
        </a:xfrm>
      </p:grpSpPr>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Tree>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4" name="Content Placeholder 2"/>
          <p:cNvSpPr>
            <a:spLocks noGrp="1"/>
          </p:cNvSpPr>
          <p:nvPr>
            <p:ph idx="1"/>
          </p:nvPr>
        </p:nvSpPr>
        <p:spPr>
          <a:xfrm>
            <a:off x="241300" y="1351280"/>
            <a:ext cx="8503920" cy="5392420"/>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Single line 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600"/>
            </a:lvl1pPr>
          </a:lstStyle>
          <a:p>
            <a:r>
              <a:rPr lang="en-US" smtClean="0"/>
              <a:t>Click to edit</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endParaRPr lang="en-GB" dirty="0"/>
          </a:p>
        </p:txBody>
      </p:sp>
    </p:spTree>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3" name="Content Placeholder 2"/>
          <p:cNvSpPr>
            <a:spLocks noGrp="1"/>
          </p:cNvSpPr>
          <p:nvPr>
            <p:ph idx="1"/>
          </p:nvPr>
        </p:nvSpPr>
        <p:spPr>
          <a:xfrm>
            <a:off x="241300" y="1351280"/>
            <a:ext cx="8503920" cy="4883265"/>
          </a:xfrm>
        </p:spPr>
        <p:txBody>
          <a:bodyPr/>
          <a:lstStyle/>
          <a:p>
            <a:pPr lvl="0"/>
            <a:r>
              <a:rPr lang="en-US" smtClean="0"/>
              <a:t>Click to edit Master text styles</a:t>
            </a:r>
          </a:p>
          <a:p>
            <a:pPr lvl="1"/>
            <a:r>
              <a:rPr lang="en-US" smtClean="0"/>
              <a:t>Second level</a:t>
            </a:r>
          </a:p>
        </p:txBody>
      </p:sp>
      <p:sp>
        <p:nvSpPr>
          <p:cNvPr id="4"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footer">
    <p:spTree>
      <p:nvGrpSpPr>
        <p:cNvPr id="1" name=""/>
        <p:cNvGrpSpPr/>
        <p:nvPr/>
      </p:nvGrpSpPr>
      <p:grpSpPr>
        <a:xfrm>
          <a:off x="0" y="0"/>
          <a:ext cx="0" cy="0"/>
          <a:chOff x="0" y="0"/>
          <a:chExt cx="0" cy="0"/>
        </a:xfrm>
      </p:grpSpPr>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4"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
        <p:nvSpPr>
          <p:cNvPr id="6" name="Content Placeholder 2"/>
          <p:cNvSpPr>
            <a:spLocks noGrp="1"/>
          </p:cNvSpPr>
          <p:nvPr>
            <p:ph idx="1"/>
          </p:nvPr>
        </p:nvSpPr>
        <p:spPr>
          <a:xfrm>
            <a:off x="241300" y="1351280"/>
            <a:ext cx="8503920" cy="5087620"/>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Tree>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Single line 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600"/>
            </a:lvl1pPr>
          </a:lstStyle>
          <a:p>
            <a:r>
              <a:rPr lang="en-US" smtClean="0"/>
              <a:t>Click to edit</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endParaRPr lang="en-GB" dirty="0"/>
          </a:p>
        </p:txBody>
      </p:sp>
    </p:spTree>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3" name="Content Placeholder 2"/>
          <p:cNvSpPr>
            <a:spLocks noGrp="1"/>
          </p:cNvSpPr>
          <p:nvPr>
            <p:ph idx="1"/>
          </p:nvPr>
        </p:nvSpPr>
        <p:spPr>
          <a:xfrm>
            <a:off x="241300" y="1351280"/>
            <a:ext cx="8503920" cy="4883265"/>
          </a:xfrm>
        </p:spPr>
        <p:txBody>
          <a:bodyPr/>
          <a:lstStyle/>
          <a:p>
            <a:pPr lvl="0"/>
            <a:r>
              <a:rPr lang="en-US" smtClean="0"/>
              <a:t>Click to edit Master text styles</a:t>
            </a:r>
          </a:p>
          <a:p>
            <a:pPr lvl="1"/>
            <a:r>
              <a:rPr lang="en-US" smtClean="0"/>
              <a:t>Second level</a:t>
            </a:r>
          </a:p>
        </p:txBody>
      </p:sp>
      <p:sp>
        <p:nvSpPr>
          <p:cNvPr id="4"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footer">
    <p:spTree>
      <p:nvGrpSpPr>
        <p:cNvPr id="1" name=""/>
        <p:cNvGrpSpPr/>
        <p:nvPr/>
      </p:nvGrpSpPr>
      <p:grpSpPr>
        <a:xfrm>
          <a:off x="0" y="0"/>
          <a:ext cx="0" cy="0"/>
          <a:chOff x="0" y="0"/>
          <a:chExt cx="0" cy="0"/>
        </a:xfrm>
      </p:grpSpPr>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
        <p:nvSpPr>
          <p:cNvPr id="7"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rgbClr val="66CC66"/>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Tree>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Single line 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600"/>
            </a:lvl1pPr>
          </a:lstStyle>
          <a:p>
            <a:r>
              <a:rPr lang="en-US" smtClean="0"/>
              <a:t>Click to edit</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endParaRPr lang="en-GB" dirty="0"/>
          </a:p>
        </p:txBody>
      </p:sp>
    </p:spTree>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3" name="Content Placeholder 2"/>
          <p:cNvSpPr>
            <a:spLocks noGrp="1"/>
          </p:cNvSpPr>
          <p:nvPr>
            <p:ph idx="1"/>
          </p:nvPr>
        </p:nvSpPr>
        <p:spPr>
          <a:xfrm>
            <a:off x="241300" y="1351280"/>
            <a:ext cx="8503920" cy="4883265"/>
          </a:xfrm>
        </p:spPr>
        <p:txBody>
          <a:bodyPr/>
          <a:lstStyle/>
          <a:p>
            <a:pPr lvl="0"/>
            <a:r>
              <a:rPr lang="en-US" smtClean="0"/>
              <a:t>Click to edit Master text styles</a:t>
            </a:r>
          </a:p>
          <a:p>
            <a:pPr lvl="1"/>
            <a:r>
              <a:rPr lang="en-US" smtClean="0"/>
              <a:t>Second level</a:t>
            </a:r>
          </a:p>
        </p:txBody>
      </p:sp>
      <p:sp>
        <p:nvSpPr>
          <p:cNvPr id="4"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footer">
    <p:spTree>
      <p:nvGrpSpPr>
        <p:cNvPr id="1" name=""/>
        <p:cNvGrpSpPr/>
        <p:nvPr/>
      </p:nvGrpSpPr>
      <p:grpSpPr>
        <a:xfrm>
          <a:off x="0" y="0"/>
          <a:ext cx="0" cy="0"/>
          <a:chOff x="0" y="0"/>
          <a:chExt cx="0" cy="0"/>
        </a:xfrm>
      </p:grpSpPr>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Tree>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Single line 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600"/>
            </a:lvl1pPr>
          </a:lstStyle>
          <a:p>
            <a:r>
              <a:rPr lang="en-US" smtClean="0"/>
              <a:t>Click to edit</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endParaRPr lang="en-GB" dirty="0"/>
          </a:p>
        </p:txBody>
      </p:sp>
    </p:spTree>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3" name="Content Placeholder 2"/>
          <p:cNvSpPr>
            <a:spLocks noGrp="1"/>
          </p:cNvSpPr>
          <p:nvPr>
            <p:ph idx="1"/>
          </p:nvPr>
        </p:nvSpPr>
        <p:spPr>
          <a:xfrm>
            <a:off x="241300" y="1351280"/>
            <a:ext cx="8503920" cy="4883265"/>
          </a:xfrm>
        </p:spPr>
        <p:txBody>
          <a:bodyPr/>
          <a:lstStyle/>
          <a:p>
            <a:pPr lvl="0"/>
            <a:r>
              <a:rPr lang="en-US" smtClean="0"/>
              <a:t>Click to edit Master text styles</a:t>
            </a:r>
          </a:p>
          <a:p>
            <a:pPr lvl="1"/>
            <a:r>
              <a:rPr lang="en-US" smtClean="0"/>
              <a:t>Second level</a:t>
            </a:r>
          </a:p>
        </p:txBody>
      </p:sp>
      <p:sp>
        <p:nvSpPr>
          <p:cNvPr id="4"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footer">
    <p:spTree>
      <p:nvGrpSpPr>
        <p:cNvPr id="1" name=""/>
        <p:cNvGrpSpPr/>
        <p:nvPr/>
      </p:nvGrpSpPr>
      <p:grpSpPr>
        <a:xfrm>
          <a:off x="0" y="0"/>
          <a:ext cx="0" cy="0"/>
          <a:chOff x="0" y="0"/>
          <a:chExt cx="0" cy="0"/>
        </a:xfrm>
      </p:grpSpPr>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Tree>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Tree>
    <p:extLst>
      <p:ext uri="{BB962C8B-B14F-4D97-AF65-F5344CB8AC3E}">
        <p14:creationId xmlns:p14="http://schemas.microsoft.com/office/powerpoint/2010/main" xmlns="" val="1100380654"/>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
        <p:nvSpPr>
          <p:cNvPr id="7"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4283311616"/>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6" name="Content Placeholder 2"/>
          <p:cNvSpPr>
            <a:spLocks noGrp="1"/>
          </p:cNvSpPr>
          <p:nvPr>
            <p:ph idx="1"/>
          </p:nvPr>
        </p:nvSpPr>
        <p:spPr>
          <a:xfrm>
            <a:off x="241300" y="1351280"/>
            <a:ext cx="8503920" cy="5392420"/>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US" dirty="0" smtClean="0"/>
          </a:p>
        </p:txBody>
      </p:sp>
    </p:spTree>
    <p:extLst>
      <p:ext uri="{BB962C8B-B14F-4D97-AF65-F5344CB8AC3E}">
        <p14:creationId xmlns:p14="http://schemas.microsoft.com/office/powerpoint/2010/main" xmlns="" val="3127532920"/>
      </p:ext>
    </p:extLst>
  </p:cSld>
  <p:clrMapOvr>
    <a:masterClrMapping/>
  </p:clrMapOvr>
  <p:timing>
    <p:tnLst>
      <p:par>
        <p:cTn id="1" dur="indefinite" restart="never" nodeType="tmRoot"/>
      </p:par>
    </p:tnLst>
  </p:timing>
  <p:hf hdr="0" ftr="0" dt="0"/>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4"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
        <p:nvSpPr>
          <p:cNvPr id="6" name="Content Placeholder 2"/>
          <p:cNvSpPr>
            <a:spLocks noGrp="1"/>
          </p:cNvSpPr>
          <p:nvPr>
            <p:ph idx="1"/>
          </p:nvPr>
        </p:nvSpPr>
        <p:spPr>
          <a:xfrm>
            <a:off x="241300" y="1351280"/>
            <a:ext cx="8503920" cy="5116195"/>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US" dirty="0" smtClean="0"/>
          </a:p>
        </p:txBody>
      </p:sp>
    </p:spTree>
    <p:extLst>
      <p:ext uri="{BB962C8B-B14F-4D97-AF65-F5344CB8AC3E}">
        <p14:creationId xmlns:p14="http://schemas.microsoft.com/office/powerpoint/2010/main" xmlns="" val="1864811522"/>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xmlns="" val="228433434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745854890"/>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2177787119"/>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3241555975"/>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GB" dirty="0"/>
          </a:p>
        </p:txBody>
      </p:sp>
    </p:spTree>
    <p:extLst>
      <p:ext uri="{BB962C8B-B14F-4D97-AF65-F5344CB8AC3E}">
        <p14:creationId xmlns:p14="http://schemas.microsoft.com/office/powerpoint/2010/main" xmlns="" val="3025231248"/>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3917988428"/>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Tree>
    <p:extLst>
      <p:ext uri="{BB962C8B-B14F-4D97-AF65-F5344CB8AC3E}">
        <p14:creationId xmlns:p14="http://schemas.microsoft.com/office/powerpoint/2010/main" xmlns="" val="3924310673"/>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1872384122"/>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Tree>
    <p:extLst>
      <p:ext uri="{BB962C8B-B14F-4D97-AF65-F5344CB8AC3E}">
        <p14:creationId xmlns:p14="http://schemas.microsoft.com/office/powerpoint/2010/main" xmlns="" val="1850222295"/>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Tree>
    <p:extLst>
      <p:ext uri="{BB962C8B-B14F-4D97-AF65-F5344CB8AC3E}">
        <p14:creationId xmlns:p14="http://schemas.microsoft.com/office/powerpoint/2010/main" xmlns="" val="1683616627"/>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
        <p:nvSpPr>
          <p:cNvPr id="7"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332015817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6" name="Content Placeholder 2"/>
          <p:cNvSpPr>
            <a:spLocks noGrp="1"/>
          </p:cNvSpPr>
          <p:nvPr>
            <p:ph idx="1"/>
          </p:nvPr>
        </p:nvSpPr>
        <p:spPr>
          <a:xfrm>
            <a:off x="241300" y="1351280"/>
            <a:ext cx="8503920" cy="5392420"/>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US" dirty="0" smtClean="0"/>
          </a:p>
        </p:txBody>
      </p:sp>
    </p:spTree>
    <p:extLst>
      <p:ext uri="{BB962C8B-B14F-4D97-AF65-F5344CB8AC3E}">
        <p14:creationId xmlns:p14="http://schemas.microsoft.com/office/powerpoint/2010/main" xmlns="" val="4067406352"/>
      </p:ext>
    </p:extLst>
  </p:cSld>
  <p:clrMapOvr>
    <a:masterClrMapping/>
  </p:clrMapOvr>
  <p:timing>
    <p:tnLst>
      <p:par>
        <p:cTn id="1" dur="indefinite" restart="never" nodeType="tmRoot"/>
      </p:par>
    </p:tnLst>
  </p:timing>
  <p:hf hdr="0" ftr="0" dt="0"/>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4"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
        <p:nvSpPr>
          <p:cNvPr id="6" name="Content Placeholder 2"/>
          <p:cNvSpPr>
            <a:spLocks noGrp="1"/>
          </p:cNvSpPr>
          <p:nvPr>
            <p:ph idx="1"/>
          </p:nvPr>
        </p:nvSpPr>
        <p:spPr>
          <a:xfrm>
            <a:off x="241300" y="1351280"/>
            <a:ext cx="8503920" cy="5116195"/>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US" dirty="0" smtClean="0"/>
          </a:p>
        </p:txBody>
      </p:sp>
    </p:spTree>
    <p:extLst>
      <p:ext uri="{BB962C8B-B14F-4D97-AF65-F5344CB8AC3E}">
        <p14:creationId xmlns:p14="http://schemas.microsoft.com/office/powerpoint/2010/main" xmlns="" val="2806473276"/>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xmlns="" val="958405585"/>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658315202"/>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3653336665"/>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1596615087"/>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GB" dirty="0"/>
          </a:p>
        </p:txBody>
      </p:sp>
    </p:spTree>
    <p:extLst>
      <p:ext uri="{BB962C8B-B14F-4D97-AF65-F5344CB8AC3E}">
        <p14:creationId xmlns:p14="http://schemas.microsoft.com/office/powerpoint/2010/main" xmlns="" val="1250536678"/>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1071782835"/>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Tree>
    <p:extLst>
      <p:ext uri="{BB962C8B-B14F-4D97-AF65-F5344CB8AC3E}">
        <p14:creationId xmlns:p14="http://schemas.microsoft.com/office/powerpoint/2010/main" xmlns="" val="4249006041"/>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54779410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Tree>
    <p:extLst>
      <p:ext uri="{BB962C8B-B14F-4D97-AF65-F5344CB8AC3E}">
        <p14:creationId xmlns:p14="http://schemas.microsoft.com/office/powerpoint/2010/main" xmlns="" val="561013154"/>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Tree>
    <p:extLst>
      <p:ext uri="{BB962C8B-B14F-4D97-AF65-F5344CB8AC3E}">
        <p14:creationId xmlns:p14="http://schemas.microsoft.com/office/powerpoint/2010/main" xmlns="" val="2157082778"/>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
        <p:nvSpPr>
          <p:cNvPr id="7"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15917155"/>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6" name="Content Placeholder 2"/>
          <p:cNvSpPr>
            <a:spLocks noGrp="1"/>
          </p:cNvSpPr>
          <p:nvPr>
            <p:ph idx="1"/>
          </p:nvPr>
        </p:nvSpPr>
        <p:spPr>
          <a:xfrm>
            <a:off x="241300" y="1351280"/>
            <a:ext cx="8503920" cy="5392420"/>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US" dirty="0" smtClean="0"/>
          </a:p>
        </p:txBody>
      </p:sp>
    </p:spTree>
    <p:extLst>
      <p:ext uri="{BB962C8B-B14F-4D97-AF65-F5344CB8AC3E}">
        <p14:creationId xmlns:p14="http://schemas.microsoft.com/office/powerpoint/2010/main" xmlns="" val="2215625086"/>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4"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
        <p:nvSpPr>
          <p:cNvPr id="6" name="Content Placeholder 2"/>
          <p:cNvSpPr>
            <a:spLocks noGrp="1"/>
          </p:cNvSpPr>
          <p:nvPr>
            <p:ph idx="1"/>
          </p:nvPr>
        </p:nvSpPr>
        <p:spPr>
          <a:xfrm>
            <a:off x="241300" y="1351280"/>
            <a:ext cx="8503920" cy="5116195"/>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US" dirty="0" smtClean="0"/>
          </a:p>
        </p:txBody>
      </p:sp>
    </p:spTree>
    <p:extLst>
      <p:ext uri="{BB962C8B-B14F-4D97-AF65-F5344CB8AC3E}">
        <p14:creationId xmlns:p14="http://schemas.microsoft.com/office/powerpoint/2010/main" xmlns="" val="3970023409"/>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xmlns="" val="4115447501"/>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2223911094"/>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1032401287"/>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3328876992"/>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GB" dirty="0"/>
          </a:p>
        </p:txBody>
      </p:sp>
    </p:spTree>
    <p:extLst>
      <p:ext uri="{BB962C8B-B14F-4D97-AF65-F5344CB8AC3E}">
        <p14:creationId xmlns:p14="http://schemas.microsoft.com/office/powerpoint/2010/main" xmlns="" val="30323568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902930054"/>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Tree>
    <p:extLst>
      <p:ext uri="{BB962C8B-B14F-4D97-AF65-F5344CB8AC3E}">
        <p14:creationId xmlns:p14="http://schemas.microsoft.com/office/powerpoint/2010/main" xmlns="" val="441789357"/>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119519642"/>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Tree>
    <p:extLst>
      <p:ext uri="{BB962C8B-B14F-4D97-AF65-F5344CB8AC3E}">
        <p14:creationId xmlns:p14="http://schemas.microsoft.com/office/powerpoint/2010/main" xmlns="" val="3855159842"/>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lIns="91426" tIns="45712" rIns="91426" bIns="45712"/>
          <a:lstStyle/>
          <a:p>
            <a:endParaRPr lang="en-US" dirty="0"/>
          </a:p>
        </p:txBody>
      </p:sp>
      <p:sp>
        <p:nvSpPr>
          <p:cNvPr id="3" name="Footer Placeholder 2"/>
          <p:cNvSpPr>
            <a:spLocks noGrp="1"/>
          </p:cNvSpPr>
          <p:nvPr>
            <p:ph type="ftr" sz="quarter" idx="11"/>
          </p:nvPr>
        </p:nvSpPr>
        <p:spPr>
          <a:xfrm>
            <a:off x="3124201" y="6356351"/>
            <a:ext cx="2895600" cy="365125"/>
          </a:xfrm>
          <a:prstGeom prst="rect">
            <a:avLst/>
          </a:prstGeom>
        </p:spPr>
        <p:txBody>
          <a:bodyPr lIns="91426" tIns="45712" rIns="91426" bIns="45712"/>
          <a:lstStyle/>
          <a:p>
            <a:r>
              <a:rPr lang="en-US" dirty="0" smtClean="0"/>
              <a:t>DRAFT - Subject to Change - NOT FOR DISTRIBUTION Outside of CELT</a:t>
            </a:r>
            <a:endParaRPr lang="en-US" dirty="0"/>
          </a:p>
        </p:txBody>
      </p:sp>
      <p:sp>
        <p:nvSpPr>
          <p:cNvPr id="4" name="Slide Number Placeholder 3"/>
          <p:cNvSpPr>
            <a:spLocks noGrp="1"/>
          </p:cNvSpPr>
          <p:nvPr>
            <p:ph type="sldNum" sz="quarter" idx="12"/>
          </p:nvPr>
        </p:nvSpPr>
        <p:spPr>
          <a:xfrm>
            <a:off x="6553201" y="6356351"/>
            <a:ext cx="2133600" cy="365125"/>
          </a:xfrm>
          <a:prstGeom prst="rect">
            <a:avLst/>
          </a:prstGeom>
        </p:spPr>
        <p:txBody>
          <a:bodyPr lIns="91426" tIns="45712" rIns="91426" bIns="45712"/>
          <a:lstStyle/>
          <a:p>
            <a:fld id="{DC25452E-4F03-42F8-93C0-E247A7A66C11}" type="slidenum">
              <a:rPr lang="en-US" smtClean="0"/>
              <a:pPr/>
              <a:t>‹#›</a:t>
            </a:fld>
            <a:endParaRPr lang="en-US" dirty="0"/>
          </a:p>
        </p:txBody>
      </p:sp>
      <p:sp>
        <p:nvSpPr>
          <p:cNvPr id="5" name="Title 1"/>
          <p:cNvSpPr>
            <a:spLocks noGrp="1"/>
          </p:cNvSpPr>
          <p:nvPr>
            <p:ph type="title"/>
          </p:nvPr>
        </p:nvSpPr>
        <p:spPr>
          <a:xfrm>
            <a:off x="152400" y="805832"/>
            <a:ext cx="6858000" cy="260969"/>
          </a:xfrm>
        </p:spPr>
        <p:txBody>
          <a:bodyPr/>
          <a:lstStyle/>
          <a:p>
            <a:r>
              <a:rPr lang="en-US" dirty="0" smtClean="0"/>
              <a:t>Click to edit Master title style</a:t>
            </a:r>
            <a:endParaRPr lang="en-US" dirty="0"/>
          </a:p>
        </p:txBody>
      </p:sp>
      <p:sp>
        <p:nvSpPr>
          <p:cNvPr id="8" name="Content Placeholder 2"/>
          <p:cNvSpPr>
            <a:spLocks noGrp="1"/>
          </p:cNvSpPr>
          <p:nvPr>
            <p:ph sz="half" idx="1"/>
          </p:nvPr>
        </p:nvSpPr>
        <p:spPr>
          <a:xfrm>
            <a:off x="457200" y="1600200"/>
            <a:ext cx="7772400" cy="1390142"/>
          </a:xfrm>
          <a:prstGeom prst="rect">
            <a:avLst/>
          </a:prstGeo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653230387"/>
      </p:ext>
    </p:extLst>
  </p:cSld>
  <p:clrMapOvr>
    <a:masterClrMapping/>
  </p:clrMapOvr>
  <p:transition/>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132342"/>
            <a:ext cx="8330184" cy="5127815"/>
          </a:xfrm>
          <a:prstGeom prst="rect">
            <a:avLst/>
          </a:prstGeom>
        </p:spPr>
        <p:txBody>
          <a:bodyPr vert="horz" lIns="0" tIns="0" rIns="0" bIns="0" rtlCol="0">
            <a:noAutofit/>
          </a:bodyPr>
          <a:lstStyle>
            <a:lvl1pPr marL="0" marR="0" indent="0" algn="l" defTabSz="914253" rtl="0" eaLnBrk="1" fontAlgn="base" latinLnBrk="0" hangingPunct="1">
              <a:lnSpc>
                <a:spcPct val="100000"/>
              </a:lnSpc>
              <a:spcBef>
                <a:spcPts val="2200"/>
              </a:spcBef>
              <a:spcAft>
                <a:spcPct val="0"/>
              </a:spcAft>
              <a:buClrTx/>
              <a:buSzTx/>
              <a:buFont typeface="Arial" pitchFamily="34" charset="0"/>
              <a:buNone/>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1pPr>
            <a:lvl2pPr marL="174597" marR="0" indent="-173011" algn="l" defTabSz="914253"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253"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253"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253"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25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414339" y="319303"/>
            <a:ext cx="8330184" cy="567182"/>
          </a:xfrm>
          <a:prstGeom prst="rect">
            <a:avLst/>
          </a:prstGeom>
        </p:spPr>
        <p:txBody>
          <a:bodyPr wrap="square" lIns="0" tIns="0" rIns="0" bIns="0">
            <a:noAutofit/>
          </a:bodyPr>
          <a:lstStyle>
            <a:lvl1pPr>
              <a:defRPr sz="2200"/>
            </a:lvl1pPr>
          </a:lstStyle>
          <a:p>
            <a:pPr marL="0" marR="0" lvl="0" indent="0" algn="l" defTabSz="91425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xmlns="" val="3263697455"/>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2_Header and Content with footnot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71459315"/>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Tree>
    <p:extLst>
      <p:ext uri="{BB962C8B-B14F-4D97-AF65-F5344CB8AC3E}">
        <p14:creationId xmlns:p14="http://schemas.microsoft.com/office/powerpoint/2010/main" xmlns="" val="926112688"/>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
        <p:nvSpPr>
          <p:cNvPr id="7"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559065688"/>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6" name="Content Placeholder 2"/>
          <p:cNvSpPr>
            <a:spLocks noGrp="1"/>
          </p:cNvSpPr>
          <p:nvPr>
            <p:ph idx="1"/>
          </p:nvPr>
        </p:nvSpPr>
        <p:spPr>
          <a:xfrm>
            <a:off x="241300" y="1351280"/>
            <a:ext cx="8503920" cy="5392420"/>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US" dirty="0" smtClean="0"/>
          </a:p>
        </p:txBody>
      </p:sp>
    </p:spTree>
    <p:extLst>
      <p:ext uri="{BB962C8B-B14F-4D97-AF65-F5344CB8AC3E}">
        <p14:creationId xmlns:p14="http://schemas.microsoft.com/office/powerpoint/2010/main" xmlns="" val="402325626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rgbClr val="66CC66"/>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Tree>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4"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
        <p:nvSpPr>
          <p:cNvPr id="6" name="Content Placeholder 2"/>
          <p:cNvSpPr>
            <a:spLocks noGrp="1"/>
          </p:cNvSpPr>
          <p:nvPr>
            <p:ph idx="1"/>
          </p:nvPr>
        </p:nvSpPr>
        <p:spPr>
          <a:xfrm>
            <a:off x="241300" y="1351280"/>
            <a:ext cx="8503920" cy="5116195"/>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US" dirty="0" smtClean="0"/>
          </a:p>
        </p:txBody>
      </p:sp>
    </p:spTree>
    <p:extLst>
      <p:ext uri="{BB962C8B-B14F-4D97-AF65-F5344CB8AC3E}">
        <p14:creationId xmlns:p14="http://schemas.microsoft.com/office/powerpoint/2010/main" xmlns="" val="3219179050"/>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xmlns="" val="2084157868"/>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387955485"/>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3711736084"/>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67838575"/>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GB" dirty="0"/>
          </a:p>
        </p:txBody>
      </p:sp>
    </p:spTree>
    <p:extLst>
      <p:ext uri="{BB962C8B-B14F-4D97-AF65-F5344CB8AC3E}">
        <p14:creationId xmlns:p14="http://schemas.microsoft.com/office/powerpoint/2010/main" xmlns="" val="3261912015"/>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2019054156"/>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Tree>
    <p:extLst>
      <p:ext uri="{BB962C8B-B14F-4D97-AF65-F5344CB8AC3E}">
        <p14:creationId xmlns:p14="http://schemas.microsoft.com/office/powerpoint/2010/main" xmlns="" val="1731994869"/>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1339286836"/>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Tree>
    <p:extLst>
      <p:ext uri="{BB962C8B-B14F-4D97-AF65-F5344CB8AC3E}">
        <p14:creationId xmlns:p14="http://schemas.microsoft.com/office/powerpoint/2010/main" xmlns="" val="370446118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Tree>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lIns="91426" tIns="45712" rIns="91426" bIns="45712"/>
          <a:lstStyle/>
          <a:p>
            <a:endParaRPr lang="en-US" dirty="0"/>
          </a:p>
        </p:txBody>
      </p:sp>
      <p:sp>
        <p:nvSpPr>
          <p:cNvPr id="3" name="Footer Placeholder 2"/>
          <p:cNvSpPr>
            <a:spLocks noGrp="1"/>
          </p:cNvSpPr>
          <p:nvPr>
            <p:ph type="ftr" sz="quarter" idx="11"/>
          </p:nvPr>
        </p:nvSpPr>
        <p:spPr>
          <a:xfrm>
            <a:off x="3124201" y="6356351"/>
            <a:ext cx="2895600" cy="365125"/>
          </a:xfrm>
          <a:prstGeom prst="rect">
            <a:avLst/>
          </a:prstGeom>
        </p:spPr>
        <p:txBody>
          <a:bodyPr lIns="91426" tIns="45712" rIns="91426" bIns="45712"/>
          <a:lstStyle/>
          <a:p>
            <a:r>
              <a:rPr lang="en-US" dirty="0" smtClean="0"/>
              <a:t>DRAFT - Subject to Change - NOT FOR DISTRIBUTION Outside of CELT</a:t>
            </a:r>
            <a:endParaRPr lang="en-US" dirty="0"/>
          </a:p>
        </p:txBody>
      </p:sp>
      <p:sp>
        <p:nvSpPr>
          <p:cNvPr id="4" name="Slide Number Placeholder 3"/>
          <p:cNvSpPr>
            <a:spLocks noGrp="1"/>
          </p:cNvSpPr>
          <p:nvPr>
            <p:ph type="sldNum" sz="quarter" idx="12"/>
          </p:nvPr>
        </p:nvSpPr>
        <p:spPr>
          <a:xfrm>
            <a:off x="6553201" y="6356351"/>
            <a:ext cx="2133600" cy="365125"/>
          </a:xfrm>
          <a:prstGeom prst="rect">
            <a:avLst/>
          </a:prstGeom>
        </p:spPr>
        <p:txBody>
          <a:bodyPr lIns="91426" tIns="45712" rIns="91426" bIns="45712"/>
          <a:lstStyle/>
          <a:p>
            <a:fld id="{DC25452E-4F03-42F8-93C0-E247A7A66C11}" type="slidenum">
              <a:rPr lang="en-US" smtClean="0"/>
              <a:pPr/>
              <a:t>‹#›</a:t>
            </a:fld>
            <a:endParaRPr lang="en-US" dirty="0"/>
          </a:p>
        </p:txBody>
      </p:sp>
      <p:sp>
        <p:nvSpPr>
          <p:cNvPr id="5" name="Title 1"/>
          <p:cNvSpPr>
            <a:spLocks noGrp="1"/>
          </p:cNvSpPr>
          <p:nvPr>
            <p:ph type="title"/>
          </p:nvPr>
        </p:nvSpPr>
        <p:spPr>
          <a:xfrm>
            <a:off x="152400" y="805832"/>
            <a:ext cx="6858000" cy="260969"/>
          </a:xfrm>
        </p:spPr>
        <p:txBody>
          <a:bodyPr/>
          <a:lstStyle/>
          <a:p>
            <a:r>
              <a:rPr lang="en-US" dirty="0" smtClean="0"/>
              <a:t>Click to edit Master title style</a:t>
            </a:r>
            <a:endParaRPr lang="en-US" dirty="0"/>
          </a:p>
        </p:txBody>
      </p:sp>
      <p:sp>
        <p:nvSpPr>
          <p:cNvPr id="8" name="Content Placeholder 2"/>
          <p:cNvSpPr>
            <a:spLocks noGrp="1"/>
          </p:cNvSpPr>
          <p:nvPr>
            <p:ph sz="half" idx="1"/>
          </p:nvPr>
        </p:nvSpPr>
        <p:spPr>
          <a:xfrm>
            <a:off x="457200" y="1600200"/>
            <a:ext cx="7772400" cy="1390142"/>
          </a:xfrm>
          <a:prstGeom prst="rect">
            <a:avLst/>
          </a:prstGeo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515761139"/>
      </p:ext>
    </p:extLst>
  </p:cSld>
  <p:clrMapOvr>
    <a:masterClrMapping/>
  </p:clrMapOvr>
  <p:transition/>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132342"/>
            <a:ext cx="8330184" cy="5127815"/>
          </a:xfrm>
          <a:prstGeom prst="rect">
            <a:avLst/>
          </a:prstGeom>
        </p:spPr>
        <p:txBody>
          <a:bodyPr vert="horz" lIns="0" tIns="0" rIns="0" bIns="0" rtlCol="0">
            <a:noAutofit/>
          </a:bodyPr>
          <a:lstStyle>
            <a:lvl1pPr marL="0" marR="0" indent="0" algn="l" defTabSz="914253" rtl="0" eaLnBrk="1" fontAlgn="base" latinLnBrk="0" hangingPunct="1">
              <a:lnSpc>
                <a:spcPct val="100000"/>
              </a:lnSpc>
              <a:spcBef>
                <a:spcPts val="2200"/>
              </a:spcBef>
              <a:spcAft>
                <a:spcPct val="0"/>
              </a:spcAft>
              <a:buClrTx/>
              <a:buSzTx/>
              <a:buFont typeface="Arial" pitchFamily="34" charset="0"/>
              <a:buNone/>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1pPr>
            <a:lvl2pPr marL="174597" marR="0" indent="-173011" algn="l" defTabSz="914253"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253"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253"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253"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25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414339" y="319303"/>
            <a:ext cx="8330184" cy="567182"/>
          </a:xfrm>
          <a:prstGeom prst="rect">
            <a:avLst/>
          </a:prstGeom>
        </p:spPr>
        <p:txBody>
          <a:bodyPr wrap="square" lIns="0" tIns="0" rIns="0" bIns="0">
            <a:noAutofit/>
          </a:bodyPr>
          <a:lstStyle>
            <a:lvl1pPr>
              <a:defRPr sz="2200"/>
            </a:lvl1pPr>
          </a:lstStyle>
          <a:p>
            <a:pPr marL="0" marR="0" lvl="0" indent="0" algn="l" defTabSz="91425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xmlns="" val="2975154208"/>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2_Header and Content with footnot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085947"/>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Tree>
    <p:extLst>
      <p:ext uri="{BB962C8B-B14F-4D97-AF65-F5344CB8AC3E}">
        <p14:creationId xmlns:p14="http://schemas.microsoft.com/office/powerpoint/2010/main" xmlns="" val="3617405311"/>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
        <p:nvSpPr>
          <p:cNvPr id="7"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3356882735"/>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6" name="Content Placeholder 2"/>
          <p:cNvSpPr>
            <a:spLocks noGrp="1"/>
          </p:cNvSpPr>
          <p:nvPr>
            <p:ph idx="1"/>
          </p:nvPr>
        </p:nvSpPr>
        <p:spPr>
          <a:xfrm>
            <a:off x="241300" y="1351280"/>
            <a:ext cx="8503920" cy="5392420"/>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US" dirty="0" smtClean="0"/>
          </a:p>
        </p:txBody>
      </p:sp>
    </p:spTree>
    <p:extLst>
      <p:ext uri="{BB962C8B-B14F-4D97-AF65-F5344CB8AC3E}">
        <p14:creationId xmlns:p14="http://schemas.microsoft.com/office/powerpoint/2010/main" xmlns="" val="3443115877"/>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4"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
        <p:nvSpPr>
          <p:cNvPr id="6" name="Content Placeholder 2"/>
          <p:cNvSpPr>
            <a:spLocks noGrp="1"/>
          </p:cNvSpPr>
          <p:nvPr>
            <p:ph idx="1"/>
          </p:nvPr>
        </p:nvSpPr>
        <p:spPr>
          <a:xfrm>
            <a:off x="241300" y="1351280"/>
            <a:ext cx="8503920" cy="5116195"/>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US" dirty="0" smtClean="0"/>
          </a:p>
        </p:txBody>
      </p:sp>
    </p:spTree>
    <p:extLst>
      <p:ext uri="{BB962C8B-B14F-4D97-AF65-F5344CB8AC3E}">
        <p14:creationId xmlns:p14="http://schemas.microsoft.com/office/powerpoint/2010/main" xmlns="" val="3826239258"/>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xmlns="" val="1712669496"/>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940398200"/>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9997792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6" name="Content Placeholder 2"/>
          <p:cNvSpPr>
            <a:spLocks noGrp="1"/>
          </p:cNvSpPr>
          <p:nvPr>
            <p:ph idx="1"/>
          </p:nvPr>
        </p:nvSpPr>
        <p:spPr>
          <a:xfrm>
            <a:off x="241300" y="1351280"/>
            <a:ext cx="8503920" cy="5392420"/>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US" dirty="0" smtClean="0"/>
          </a:p>
        </p:txBody>
      </p:sp>
    </p:spTree>
  </p:cSld>
  <p:clrMapOvr>
    <a:masterClrMapping/>
  </p:clrMapOvr>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
        <p:nvSpPr>
          <p:cNvPr id="7"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1711393002"/>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GB" dirty="0"/>
          </a:p>
        </p:txBody>
      </p:sp>
    </p:spTree>
    <p:extLst>
      <p:ext uri="{BB962C8B-B14F-4D97-AF65-F5344CB8AC3E}">
        <p14:creationId xmlns:p14="http://schemas.microsoft.com/office/powerpoint/2010/main" xmlns="" val="4107087628"/>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2046456397"/>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Tree>
    <p:extLst>
      <p:ext uri="{BB962C8B-B14F-4D97-AF65-F5344CB8AC3E}">
        <p14:creationId xmlns:p14="http://schemas.microsoft.com/office/powerpoint/2010/main" xmlns="" val="3906395327"/>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2215614487"/>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Tree>
    <p:extLst>
      <p:ext uri="{BB962C8B-B14F-4D97-AF65-F5344CB8AC3E}">
        <p14:creationId xmlns:p14="http://schemas.microsoft.com/office/powerpoint/2010/main" xmlns="" val="3854597393"/>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lIns="91426" tIns="45712" rIns="91426" bIns="45712"/>
          <a:lstStyle/>
          <a:p>
            <a:endParaRPr lang="en-US" dirty="0"/>
          </a:p>
        </p:txBody>
      </p:sp>
      <p:sp>
        <p:nvSpPr>
          <p:cNvPr id="3" name="Footer Placeholder 2"/>
          <p:cNvSpPr>
            <a:spLocks noGrp="1"/>
          </p:cNvSpPr>
          <p:nvPr>
            <p:ph type="ftr" sz="quarter" idx="11"/>
          </p:nvPr>
        </p:nvSpPr>
        <p:spPr>
          <a:xfrm>
            <a:off x="3124201" y="6356351"/>
            <a:ext cx="2895600" cy="365125"/>
          </a:xfrm>
          <a:prstGeom prst="rect">
            <a:avLst/>
          </a:prstGeom>
        </p:spPr>
        <p:txBody>
          <a:bodyPr lIns="91426" tIns="45712" rIns="91426" bIns="45712"/>
          <a:lstStyle/>
          <a:p>
            <a:r>
              <a:rPr lang="en-US" dirty="0" smtClean="0"/>
              <a:t>DRAFT - Subject to Change - NOT FOR DISTRIBUTION Outside of CELT</a:t>
            </a:r>
            <a:endParaRPr lang="en-US" dirty="0"/>
          </a:p>
        </p:txBody>
      </p:sp>
      <p:sp>
        <p:nvSpPr>
          <p:cNvPr id="4" name="Slide Number Placeholder 3"/>
          <p:cNvSpPr>
            <a:spLocks noGrp="1"/>
          </p:cNvSpPr>
          <p:nvPr>
            <p:ph type="sldNum" sz="quarter" idx="12"/>
          </p:nvPr>
        </p:nvSpPr>
        <p:spPr>
          <a:xfrm>
            <a:off x="6553201" y="6356351"/>
            <a:ext cx="2133600" cy="365125"/>
          </a:xfrm>
          <a:prstGeom prst="rect">
            <a:avLst/>
          </a:prstGeom>
        </p:spPr>
        <p:txBody>
          <a:bodyPr lIns="91426" tIns="45712" rIns="91426" bIns="45712"/>
          <a:lstStyle/>
          <a:p>
            <a:fld id="{DC25452E-4F03-42F8-93C0-E247A7A66C11}" type="slidenum">
              <a:rPr lang="en-US" smtClean="0"/>
              <a:pPr/>
              <a:t>‹#›</a:t>
            </a:fld>
            <a:endParaRPr lang="en-US" dirty="0"/>
          </a:p>
        </p:txBody>
      </p:sp>
      <p:sp>
        <p:nvSpPr>
          <p:cNvPr id="5" name="Title 1"/>
          <p:cNvSpPr>
            <a:spLocks noGrp="1"/>
          </p:cNvSpPr>
          <p:nvPr>
            <p:ph type="title"/>
          </p:nvPr>
        </p:nvSpPr>
        <p:spPr>
          <a:xfrm>
            <a:off x="152400" y="805832"/>
            <a:ext cx="6858000" cy="260969"/>
          </a:xfrm>
        </p:spPr>
        <p:txBody>
          <a:bodyPr/>
          <a:lstStyle/>
          <a:p>
            <a:r>
              <a:rPr lang="en-US" dirty="0" smtClean="0"/>
              <a:t>Click to edit Master title style</a:t>
            </a:r>
            <a:endParaRPr lang="en-US" dirty="0"/>
          </a:p>
        </p:txBody>
      </p:sp>
      <p:sp>
        <p:nvSpPr>
          <p:cNvPr id="8" name="Content Placeholder 2"/>
          <p:cNvSpPr>
            <a:spLocks noGrp="1"/>
          </p:cNvSpPr>
          <p:nvPr>
            <p:ph sz="half" idx="1"/>
          </p:nvPr>
        </p:nvSpPr>
        <p:spPr>
          <a:xfrm>
            <a:off x="457200" y="1600200"/>
            <a:ext cx="7772400" cy="1390142"/>
          </a:xfrm>
          <a:prstGeom prst="rect">
            <a:avLst/>
          </a:prstGeo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781023580"/>
      </p:ext>
    </p:extLst>
  </p:cSld>
  <p:clrMapOvr>
    <a:masterClrMapping/>
  </p:clrMapOvr>
  <p:transition/>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132342"/>
            <a:ext cx="8330184" cy="5127815"/>
          </a:xfrm>
          <a:prstGeom prst="rect">
            <a:avLst/>
          </a:prstGeom>
        </p:spPr>
        <p:txBody>
          <a:bodyPr vert="horz" lIns="0" tIns="0" rIns="0" bIns="0" rtlCol="0">
            <a:noAutofit/>
          </a:bodyPr>
          <a:lstStyle>
            <a:lvl1pPr marL="0" marR="0" indent="0" algn="l" defTabSz="914253" rtl="0" eaLnBrk="1" fontAlgn="base" latinLnBrk="0" hangingPunct="1">
              <a:lnSpc>
                <a:spcPct val="100000"/>
              </a:lnSpc>
              <a:spcBef>
                <a:spcPts val="2200"/>
              </a:spcBef>
              <a:spcAft>
                <a:spcPct val="0"/>
              </a:spcAft>
              <a:buClrTx/>
              <a:buSzTx/>
              <a:buFont typeface="Arial" pitchFamily="34" charset="0"/>
              <a:buNone/>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1pPr>
            <a:lvl2pPr marL="174597" marR="0" indent="-173011" algn="l" defTabSz="914253"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253"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253"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253"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25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414339" y="319303"/>
            <a:ext cx="8330184" cy="567182"/>
          </a:xfrm>
          <a:prstGeom prst="rect">
            <a:avLst/>
          </a:prstGeom>
        </p:spPr>
        <p:txBody>
          <a:bodyPr wrap="square" lIns="0" tIns="0" rIns="0" bIns="0">
            <a:noAutofit/>
          </a:bodyPr>
          <a:lstStyle>
            <a:lvl1pPr>
              <a:defRPr sz="2200"/>
            </a:lvl1pPr>
          </a:lstStyle>
          <a:p>
            <a:pPr marL="0" marR="0" lvl="0" indent="0" algn="l" defTabSz="91425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xmlns="" val="2897917478"/>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2_Header and Content with footnot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83398205"/>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Tree>
    <p:extLst>
      <p:ext uri="{BB962C8B-B14F-4D97-AF65-F5344CB8AC3E}">
        <p14:creationId xmlns:p14="http://schemas.microsoft.com/office/powerpoint/2010/main" xmlns="" val="46832313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600"/>
            </a:lvl1pPr>
          </a:lstStyle>
          <a:p>
            <a:r>
              <a:rPr lang="en-US" smtClean="0"/>
              <a:t>Click to edit</a:t>
            </a:r>
            <a:endParaRPr lang="en-GB" dirty="0"/>
          </a:p>
        </p:txBody>
      </p:sp>
      <p:sp>
        <p:nvSpPr>
          <p:cNvPr id="3" name="Content Placeholder 2"/>
          <p:cNvSpPr>
            <a:spLocks noGrp="1"/>
          </p:cNvSpPr>
          <p:nvPr>
            <p:ph idx="1"/>
          </p:nvPr>
        </p:nvSpPr>
        <p:spPr/>
        <p:txBody>
          <a:bodyPr/>
          <a:lstStyle>
            <a:lvl2pPr>
              <a:spcAft>
                <a:spcPts val="600"/>
              </a:spcAft>
              <a:defRPr/>
            </a:lvl2pPr>
            <a:lvl3pPr>
              <a:spcAft>
                <a:spcPts val="400"/>
              </a:spcAft>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
        <p:nvSpPr>
          <p:cNvPr id="7"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1756119000"/>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6" name="Content Placeholder 2"/>
          <p:cNvSpPr>
            <a:spLocks noGrp="1"/>
          </p:cNvSpPr>
          <p:nvPr>
            <p:ph idx="1"/>
          </p:nvPr>
        </p:nvSpPr>
        <p:spPr>
          <a:xfrm>
            <a:off x="241300" y="1351280"/>
            <a:ext cx="8503920" cy="5392420"/>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US" dirty="0" smtClean="0"/>
          </a:p>
        </p:txBody>
      </p:sp>
    </p:spTree>
    <p:extLst>
      <p:ext uri="{BB962C8B-B14F-4D97-AF65-F5344CB8AC3E}">
        <p14:creationId xmlns:p14="http://schemas.microsoft.com/office/powerpoint/2010/main" xmlns="" val="354337534"/>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4"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
        <p:nvSpPr>
          <p:cNvPr id="6" name="Content Placeholder 2"/>
          <p:cNvSpPr>
            <a:spLocks noGrp="1"/>
          </p:cNvSpPr>
          <p:nvPr>
            <p:ph idx="1"/>
          </p:nvPr>
        </p:nvSpPr>
        <p:spPr>
          <a:xfrm>
            <a:off x="241300" y="1351280"/>
            <a:ext cx="8503920" cy="5116195"/>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US" dirty="0" smtClean="0"/>
          </a:p>
        </p:txBody>
      </p:sp>
    </p:spTree>
    <p:extLst>
      <p:ext uri="{BB962C8B-B14F-4D97-AF65-F5344CB8AC3E}">
        <p14:creationId xmlns:p14="http://schemas.microsoft.com/office/powerpoint/2010/main" xmlns="" val="2346295860"/>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xmlns="" val="3967911466"/>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3907932549"/>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3702137701"/>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355071712"/>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GB" dirty="0"/>
          </a:p>
        </p:txBody>
      </p:sp>
    </p:spTree>
    <p:extLst>
      <p:ext uri="{BB962C8B-B14F-4D97-AF65-F5344CB8AC3E}">
        <p14:creationId xmlns:p14="http://schemas.microsoft.com/office/powerpoint/2010/main" xmlns="" val="1011822067"/>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808824168"/>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Tree>
    <p:extLst>
      <p:ext uri="{BB962C8B-B14F-4D97-AF65-F5344CB8AC3E}">
        <p14:creationId xmlns:p14="http://schemas.microsoft.com/office/powerpoint/2010/main" xmlns="" val="64865559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4"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
        <p:nvSpPr>
          <p:cNvPr id="5" name="Content Placeholder 2"/>
          <p:cNvSpPr>
            <a:spLocks noGrp="1"/>
          </p:cNvSpPr>
          <p:nvPr>
            <p:ph idx="1"/>
          </p:nvPr>
        </p:nvSpPr>
        <p:spPr>
          <a:xfrm>
            <a:off x="241300" y="1351280"/>
            <a:ext cx="8503920" cy="5116195"/>
          </a:xfrm>
        </p:spPr>
        <p:txBody>
          <a:bodyPr/>
          <a:lstStyle>
            <a:lvl2pPr>
              <a:spcAft>
                <a:spcPts val="600"/>
              </a:spcAft>
              <a:defRPr/>
            </a:lvl2pPr>
            <a:lvl3pPr>
              <a:spcAft>
                <a:spcPts val="400"/>
              </a:spcAft>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4245325063"/>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Tree>
    <p:extLst>
      <p:ext uri="{BB962C8B-B14F-4D97-AF65-F5344CB8AC3E}">
        <p14:creationId xmlns:p14="http://schemas.microsoft.com/office/powerpoint/2010/main" xmlns="" val="1982540599"/>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lIns="91426" tIns="45712" rIns="91426" bIns="45712"/>
          <a:lstStyle/>
          <a:p>
            <a:endParaRPr lang="en-US" dirty="0"/>
          </a:p>
        </p:txBody>
      </p:sp>
      <p:sp>
        <p:nvSpPr>
          <p:cNvPr id="3" name="Footer Placeholder 2"/>
          <p:cNvSpPr>
            <a:spLocks noGrp="1"/>
          </p:cNvSpPr>
          <p:nvPr>
            <p:ph type="ftr" sz="quarter" idx="11"/>
          </p:nvPr>
        </p:nvSpPr>
        <p:spPr>
          <a:xfrm>
            <a:off x="3124201" y="6356351"/>
            <a:ext cx="2895600" cy="365125"/>
          </a:xfrm>
          <a:prstGeom prst="rect">
            <a:avLst/>
          </a:prstGeom>
        </p:spPr>
        <p:txBody>
          <a:bodyPr lIns="91426" tIns="45712" rIns="91426" bIns="45712"/>
          <a:lstStyle/>
          <a:p>
            <a:r>
              <a:rPr lang="en-US" dirty="0" smtClean="0"/>
              <a:t>DRAFT - Subject to Change - NOT FOR DISTRIBUTION Outside of CELT</a:t>
            </a:r>
            <a:endParaRPr lang="en-US" dirty="0"/>
          </a:p>
        </p:txBody>
      </p:sp>
      <p:sp>
        <p:nvSpPr>
          <p:cNvPr id="4" name="Slide Number Placeholder 3"/>
          <p:cNvSpPr>
            <a:spLocks noGrp="1"/>
          </p:cNvSpPr>
          <p:nvPr>
            <p:ph type="sldNum" sz="quarter" idx="12"/>
          </p:nvPr>
        </p:nvSpPr>
        <p:spPr>
          <a:xfrm>
            <a:off x="6553201" y="6356351"/>
            <a:ext cx="2133600" cy="365125"/>
          </a:xfrm>
          <a:prstGeom prst="rect">
            <a:avLst/>
          </a:prstGeom>
        </p:spPr>
        <p:txBody>
          <a:bodyPr lIns="91426" tIns="45712" rIns="91426" bIns="45712"/>
          <a:lstStyle/>
          <a:p>
            <a:fld id="{DC25452E-4F03-42F8-93C0-E247A7A66C11}" type="slidenum">
              <a:rPr lang="en-US" smtClean="0"/>
              <a:pPr/>
              <a:t>‹#›</a:t>
            </a:fld>
            <a:endParaRPr lang="en-US" dirty="0"/>
          </a:p>
        </p:txBody>
      </p:sp>
      <p:sp>
        <p:nvSpPr>
          <p:cNvPr id="5" name="Title 1"/>
          <p:cNvSpPr>
            <a:spLocks noGrp="1"/>
          </p:cNvSpPr>
          <p:nvPr>
            <p:ph type="title"/>
          </p:nvPr>
        </p:nvSpPr>
        <p:spPr>
          <a:xfrm>
            <a:off x="152400" y="805832"/>
            <a:ext cx="6858000" cy="260969"/>
          </a:xfrm>
        </p:spPr>
        <p:txBody>
          <a:bodyPr/>
          <a:lstStyle/>
          <a:p>
            <a:r>
              <a:rPr lang="en-US" dirty="0" smtClean="0"/>
              <a:t>Click to edit Master title style</a:t>
            </a:r>
            <a:endParaRPr lang="en-US" dirty="0"/>
          </a:p>
        </p:txBody>
      </p:sp>
      <p:sp>
        <p:nvSpPr>
          <p:cNvPr id="8" name="Content Placeholder 2"/>
          <p:cNvSpPr>
            <a:spLocks noGrp="1"/>
          </p:cNvSpPr>
          <p:nvPr>
            <p:ph sz="half" idx="1"/>
          </p:nvPr>
        </p:nvSpPr>
        <p:spPr>
          <a:xfrm>
            <a:off x="457200" y="1600200"/>
            <a:ext cx="7772400" cy="1390142"/>
          </a:xfrm>
          <a:prstGeom prst="rect">
            <a:avLst/>
          </a:prstGeo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826759637"/>
      </p:ext>
    </p:extLst>
  </p:cSld>
  <p:clrMapOvr>
    <a:masterClrMapping/>
  </p:clrMapOvr>
  <p:transition/>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132342"/>
            <a:ext cx="8330184" cy="5127815"/>
          </a:xfrm>
          <a:prstGeom prst="rect">
            <a:avLst/>
          </a:prstGeom>
        </p:spPr>
        <p:txBody>
          <a:bodyPr vert="horz" lIns="0" tIns="0" rIns="0" bIns="0" rtlCol="0">
            <a:noAutofit/>
          </a:bodyPr>
          <a:lstStyle>
            <a:lvl1pPr marL="0" marR="0" indent="0" algn="l" defTabSz="914253" rtl="0" eaLnBrk="1" fontAlgn="base" latinLnBrk="0" hangingPunct="1">
              <a:lnSpc>
                <a:spcPct val="100000"/>
              </a:lnSpc>
              <a:spcBef>
                <a:spcPts val="2200"/>
              </a:spcBef>
              <a:spcAft>
                <a:spcPct val="0"/>
              </a:spcAft>
              <a:buClrTx/>
              <a:buSzTx/>
              <a:buFont typeface="Arial" pitchFamily="34" charset="0"/>
              <a:buNone/>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1pPr>
            <a:lvl2pPr marL="174597" marR="0" indent="-173011" algn="l" defTabSz="914253"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253"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253"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253"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25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414339" y="319303"/>
            <a:ext cx="8330184" cy="567182"/>
          </a:xfrm>
          <a:prstGeom prst="rect">
            <a:avLst/>
          </a:prstGeom>
        </p:spPr>
        <p:txBody>
          <a:bodyPr wrap="square" lIns="0" tIns="0" rIns="0" bIns="0">
            <a:noAutofit/>
          </a:bodyPr>
          <a:lstStyle>
            <a:lvl1pPr>
              <a:defRPr sz="2200"/>
            </a:lvl1pPr>
          </a:lstStyle>
          <a:p>
            <a:pPr marL="0" marR="0" lvl="0" indent="0" algn="l" defTabSz="91425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xmlns="" val="1513007440"/>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Tree>
    <p:extLst>
      <p:ext uri="{BB962C8B-B14F-4D97-AF65-F5344CB8AC3E}">
        <p14:creationId xmlns:p14="http://schemas.microsoft.com/office/powerpoint/2010/main" xmlns="" val="1280320479"/>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
        <p:nvSpPr>
          <p:cNvPr id="7"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960378612"/>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6" name="Content Placeholder 2"/>
          <p:cNvSpPr>
            <a:spLocks noGrp="1"/>
          </p:cNvSpPr>
          <p:nvPr>
            <p:ph idx="1"/>
          </p:nvPr>
        </p:nvSpPr>
        <p:spPr>
          <a:xfrm>
            <a:off x="241300" y="1351280"/>
            <a:ext cx="8503920" cy="5392420"/>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US" dirty="0" smtClean="0"/>
          </a:p>
        </p:txBody>
      </p:sp>
    </p:spTree>
    <p:extLst>
      <p:ext uri="{BB962C8B-B14F-4D97-AF65-F5344CB8AC3E}">
        <p14:creationId xmlns:p14="http://schemas.microsoft.com/office/powerpoint/2010/main" xmlns="" val="4264012723"/>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4"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
        <p:nvSpPr>
          <p:cNvPr id="6" name="Content Placeholder 2"/>
          <p:cNvSpPr>
            <a:spLocks noGrp="1"/>
          </p:cNvSpPr>
          <p:nvPr>
            <p:ph idx="1"/>
          </p:nvPr>
        </p:nvSpPr>
        <p:spPr>
          <a:xfrm>
            <a:off x="241300" y="1351280"/>
            <a:ext cx="8503920" cy="5116195"/>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US" dirty="0" smtClean="0"/>
          </a:p>
        </p:txBody>
      </p:sp>
    </p:spTree>
    <p:extLst>
      <p:ext uri="{BB962C8B-B14F-4D97-AF65-F5344CB8AC3E}">
        <p14:creationId xmlns:p14="http://schemas.microsoft.com/office/powerpoint/2010/main" xmlns="" val="3281660364"/>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xmlns="" val="2003316440"/>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198596624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3122578086"/>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890364813"/>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GB" dirty="0"/>
          </a:p>
        </p:txBody>
      </p:sp>
    </p:spTree>
    <p:extLst>
      <p:ext uri="{BB962C8B-B14F-4D97-AF65-F5344CB8AC3E}">
        <p14:creationId xmlns:p14="http://schemas.microsoft.com/office/powerpoint/2010/main" xmlns="" val="3623699967"/>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610857393"/>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Tree>
    <p:extLst>
      <p:ext uri="{BB962C8B-B14F-4D97-AF65-F5344CB8AC3E}">
        <p14:creationId xmlns:p14="http://schemas.microsoft.com/office/powerpoint/2010/main" xmlns="" val="2185929933"/>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1833603823"/>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Tree>
    <p:extLst>
      <p:ext uri="{BB962C8B-B14F-4D97-AF65-F5344CB8AC3E}">
        <p14:creationId xmlns:p14="http://schemas.microsoft.com/office/powerpoint/2010/main" xmlns="" val="3454585024"/>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lIns="91426" tIns="45712" rIns="91426" bIns="45712"/>
          <a:lstStyle/>
          <a:p>
            <a:endParaRPr lang="en-US" dirty="0"/>
          </a:p>
        </p:txBody>
      </p:sp>
      <p:sp>
        <p:nvSpPr>
          <p:cNvPr id="3" name="Footer Placeholder 2"/>
          <p:cNvSpPr>
            <a:spLocks noGrp="1"/>
          </p:cNvSpPr>
          <p:nvPr>
            <p:ph type="ftr" sz="quarter" idx="11"/>
          </p:nvPr>
        </p:nvSpPr>
        <p:spPr>
          <a:xfrm>
            <a:off x="3124201" y="6356351"/>
            <a:ext cx="2895600" cy="365125"/>
          </a:xfrm>
          <a:prstGeom prst="rect">
            <a:avLst/>
          </a:prstGeom>
        </p:spPr>
        <p:txBody>
          <a:bodyPr lIns="91426" tIns="45712" rIns="91426" bIns="45712"/>
          <a:lstStyle/>
          <a:p>
            <a:r>
              <a:rPr lang="en-US" dirty="0" smtClean="0"/>
              <a:t>DRAFT - Subject to Change - NOT FOR DISTRIBUTION Outside of CELT</a:t>
            </a:r>
            <a:endParaRPr lang="en-US" dirty="0"/>
          </a:p>
        </p:txBody>
      </p:sp>
      <p:sp>
        <p:nvSpPr>
          <p:cNvPr id="4" name="Slide Number Placeholder 3"/>
          <p:cNvSpPr>
            <a:spLocks noGrp="1"/>
          </p:cNvSpPr>
          <p:nvPr>
            <p:ph type="sldNum" sz="quarter" idx="12"/>
          </p:nvPr>
        </p:nvSpPr>
        <p:spPr>
          <a:xfrm>
            <a:off x="6553201" y="6356351"/>
            <a:ext cx="2133600" cy="365125"/>
          </a:xfrm>
          <a:prstGeom prst="rect">
            <a:avLst/>
          </a:prstGeom>
        </p:spPr>
        <p:txBody>
          <a:bodyPr lIns="91426" tIns="45712" rIns="91426" bIns="45712"/>
          <a:lstStyle/>
          <a:p>
            <a:fld id="{DC25452E-4F03-42F8-93C0-E247A7A66C11}" type="slidenum">
              <a:rPr lang="en-US" smtClean="0"/>
              <a:pPr/>
              <a:t>‹#›</a:t>
            </a:fld>
            <a:endParaRPr lang="en-US" dirty="0"/>
          </a:p>
        </p:txBody>
      </p:sp>
      <p:sp>
        <p:nvSpPr>
          <p:cNvPr id="5" name="Title 1"/>
          <p:cNvSpPr>
            <a:spLocks noGrp="1"/>
          </p:cNvSpPr>
          <p:nvPr>
            <p:ph type="title"/>
          </p:nvPr>
        </p:nvSpPr>
        <p:spPr>
          <a:xfrm>
            <a:off x="152400" y="805832"/>
            <a:ext cx="6858000" cy="260969"/>
          </a:xfrm>
        </p:spPr>
        <p:txBody>
          <a:bodyPr/>
          <a:lstStyle/>
          <a:p>
            <a:r>
              <a:rPr lang="en-US" dirty="0" smtClean="0"/>
              <a:t>Click to edit Master title style</a:t>
            </a:r>
            <a:endParaRPr lang="en-US" dirty="0"/>
          </a:p>
        </p:txBody>
      </p:sp>
      <p:sp>
        <p:nvSpPr>
          <p:cNvPr id="8" name="Content Placeholder 2"/>
          <p:cNvSpPr>
            <a:spLocks noGrp="1"/>
          </p:cNvSpPr>
          <p:nvPr>
            <p:ph sz="half" idx="1"/>
          </p:nvPr>
        </p:nvSpPr>
        <p:spPr>
          <a:xfrm>
            <a:off x="457200" y="1600200"/>
            <a:ext cx="7772400" cy="1390142"/>
          </a:xfrm>
          <a:prstGeom prst="rect">
            <a:avLst/>
          </a:prstGeo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215732376"/>
      </p:ext>
    </p:extLst>
  </p:cSld>
  <p:clrMapOvr>
    <a:masterClrMapping/>
  </p:clrMapOvr>
  <p:transition/>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132342"/>
            <a:ext cx="8330184" cy="5127815"/>
          </a:xfrm>
          <a:prstGeom prst="rect">
            <a:avLst/>
          </a:prstGeom>
        </p:spPr>
        <p:txBody>
          <a:bodyPr vert="horz" lIns="0" tIns="0" rIns="0" bIns="0" rtlCol="0">
            <a:noAutofit/>
          </a:bodyPr>
          <a:lstStyle>
            <a:lvl1pPr marL="0" marR="0" indent="0" algn="l" defTabSz="914253" rtl="0" eaLnBrk="1" fontAlgn="base" latinLnBrk="0" hangingPunct="1">
              <a:lnSpc>
                <a:spcPct val="100000"/>
              </a:lnSpc>
              <a:spcBef>
                <a:spcPts val="2200"/>
              </a:spcBef>
              <a:spcAft>
                <a:spcPct val="0"/>
              </a:spcAft>
              <a:buClrTx/>
              <a:buSzTx/>
              <a:buFont typeface="Arial" pitchFamily="34" charset="0"/>
              <a:buNone/>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1pPr>
            <a:lvl2pPr marL="174597" marR="0" indent="-173011" algn="l" defTabSz="914253"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253"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253"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253"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25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414339" y="319303"/>
            <a:ext cx="8330184" cy="567182"/>
          </a:xfrm>
          <a:prstGeom prst="rect">
            <a:avLst/>
          </a:prstGeom>
        </p:spPr>
        <p:txBody>
          <a:bodyPr wrap="square" lIns="0" tIns="0" rIns="0" bIns="0">
            <a:noAutofit/>
          </a:bodyPr>
          <a:lstStyle>
            <a:lvl1pPr>
              <a:defRPr sz="2200"/>
            </a:lvl1pPr>
          </a:lstStyle>
          <a:p>
            <a:pPr marL="0" marR="0" lvl="0" indent="0" algn="l" defTabSz="91425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xmlns="" val="4169461927"/>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Tree>
    <p:extLst>
      <p:ext uri="{BB962C8B-B14F-4D97-AF65-F5344CB8AC3E}">
        <p14:creationId xmlns:p14="http://schemas.microsoft.com/office/powerpoint/2010/main" xmlns="" val="34295646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
        <p:nvSpPr>
          <p:cNvPr id="7"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2829197195"/>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6" name="Content Placeholder 2"/>
          <p:cNvSpPr>
            <a:spLocks noGrp="1"/>
          </p:cNvSpPr>
          <p:nvPr>
            <p:ph idx="1"/>
          </p:nvPr>
        </p:nvSpPr>
        <p:spPr>
          <a:xfrm>
            <a:off x="241300" y="1351280"/>
            <a:ext cx="8503920" cy="5392420"/>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US" dirty="0" smtClean="0"/>
          </a:p>
        </p:txBody>
      </p:sp>
    </p:spTree>
    <p:extLst>
      <p:ext uri="{BB962C8B-B14F-4D97-AF65-F5344CB8AC3E}">
        <p14:creationId xmlns:p14="http://schemas.microsoft.com/office/powerpoint/2010/main" xmlns="" val="3521202836"/>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4"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
        <p:nvSpPr>
          <p:cNvPr id="6" name="Content Placeholder 2"/>
          <p:cNvSpPr>
            <a:spLocks noGrp="1"/>
          </p:cNvSpPr>
          <p:nvPr>
            <p:ph idx="1"/>
          </p:nvPr>
        </p:nvSpPr>
        <p:spPr>
          <a:xfrm>
            <a:off x="241300" y="1351280"/>
            <a:ext cx="8503920" cy="5116195"/>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US" dirty="0" smtClean="0"/>
          </a:p>
        </p:txBody>
      </p:sp>
    </p:spTree>
    <p:extLst>
      <p:ext uri="{BB962C8B-B14F-4D97-AF65-F5344CB8AC3E}">
        <p14:creationId xmlns:p14="http://schemas.microsoft.com/office/powerpoint/2010/main" xmlns="" val="3289358527"/>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xmlns="" val="3307619760"/>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3630700747"/>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4020731864"/>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3715481119"/>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GB" dirty="0"/>
          </a:p>
        </p:txBody>
      </p:sp>
    </p:spTree>
    <p:extLst>
      <p:ext uri="{BB962C8B-B14F-4D97-AF65-F5344CB8AC3E}">
        <p14:creationId xmlns:p14="http://schemas.microsoft.com/office/powerpoint/2010/main" xmlns="" val="134883617"/>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1551413511"/>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Tree>
    <p:extLst>
      <p:ext uri="{BB962C8B-B14F-4D97-AF65-F5344CB8AC3E}">
        <p14:creationId xmlns:p14="http://schemas.microsoft.com/office/powerpoint/2010/main" xmlns="" val="286541066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43909028"/>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Tree>
    <p:extLst>
      <p:ext uri="{BB962C8B-B14F-4D97-AF65-F5344CB8AC3E}">
        <p14:creationId xmlns:p14="http://schemas.microsoft.com/office/powerpoint/2010/main" xmlns="" val="4163140291"/>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lIns="91426" tIns="45712" rIns="91426" bIns="45712"/>
          <a:lstStyle/>
          <a:p>
            <a:endParaRPr lang="en-US" dirty="0"/>
          </a:p>
        </p:txBody>
      </p:sp>
      <p:sp>
        <p:nvSpPr>
          <p:cNvPr id="3" name="Footer Placeholder 2"/>
          <p:cNvSpPr>
            <a:spLocks noGrp="1"/>
          </p:cNvSpPr>
          <p:nvPr>
            <p:ph type="ftr" sz="quarter" idx="11"/>
          </p:nvPr>
        </p:nvSpPr>
        <p:spPr>
          <a:xfrm>
            <a:off x="3124201" y="6356351"/>
            <a:ext cx="2895600" cy="365125"/>
          </a:xfrm>
          <a:prstGeom prst="rect">
            <a:avLst/>
          </a:prstGeom>
        </p:spPr>
        <p:txBody>
          <a:bodyPr lIns="91426" tIns="45712" rIns="91426" bIns="45712"/>
          <a:lstStyle/>
          <a:p>
            <a:r>
              <a:rPr lang="en-US" dirty="0" smtClean="0"/>
              <a:t>DRAFT - Subject to Change - NOT FOR DISTRIBUTION Outside of CELT</a:t>
            </a:r>
            <a:endParaRPr lang="en-US" dirty="0"/>
          </a:p>
        </p:txBody>
      </p:sp>
      <p:sp>
        <p:nvSpPr>
          <p:cNvPr id="4" name="Slide Number Placeholder 3"/>
          <p:cNvSpPr>
            <a:spLocks noGrp="1"/>
          </p:cNvSpPr>
          <p:nvPr>
            <p:ph type="sldNum" sz="quarter" idx="12"/>
          </p:nvPr>
        </p:nvSpPr>
        <p:spPr>
          <a:xfrm>
            <a:off x="6553201" y="6356351"/>
            <a:ext cx="2133600" cy="365125"/>
          </a:xfrm>
          <a:prstGeom prst="rect">
            <a:avLst/>
          </a:prstGeom>
        </p:spPr>
        <p:txBody>
          <a:bodyPr lIns="91426" tIns="45712" rIns="91426" bIns="45712"/>
          <a:lstStyle/>
          <a:p>
            <a:fld id="{DC25452E-4F03-42F8-93C0-E247A7A66C11}" type="slidenum">
              <a:rPr lang="en-US" smtClean="0"/>
              <a:pPr/>
              <a:t>‹#›</a:t>
            </a:fld>
            <a:endParaRPr lang="en-US" dirty="0"/>
          </a:p>
        </p:txBody>
      </p:sp>
      <p:sp>
        <p:nvSpPr>
          <p:cNvPr id="5" name="Title 1"/>
          <p:cNvSpPr>
            <a:spLocks noGrp="1"/>
          </p:cNvSpPr>
          <p:nvPr>
            <p:ph type="title"/>
          </p:nvPr>
        </p:nvSpPr>
        <p:spPr>
          <a:xfrm>
            <a:off x="152400" y="805832"/>
            <a:ext cx="6858000" cy="260969"/>
          </a:xfrm>
        </p:spPr>
        <p:txBody>
          <a:bodyPr/>
          <a:lstStyle/>
          <a:p>
            <a:r>
              <a:rPr lang="en-US" dirty="0" smtClean="0"/>
              <a:t>Click to edit Master title style</a:t>
            </a:r>
            <a:endParaRPr lang="en-US" dirty="0"/>
          </a:p>
        </p:txBody>
      </p:sp>
      <p:sp>
        <p:nvSpPr>
          <p:cNvPr id="8" name="Content Placeholder 2"/>
          <p:cNvSpPr>
            <a:spLocks noGrp="1"/>
          </p:cNvSpPr>
          <p:nvPr>
            <p:ph sz="half" idx="1"/>
          </p:nvPr>
        </p:nvSpPr>
        <p:spPr>
          <a:xfrm>
            <a:off x="457200" y="1600200"/>
            <a:ext cx="7772400" cy="1390142"/>
          </a:xfrm>
          <a:prstGeom prst="rect">
            <a:avLst/>
          </a:prstGeo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938345602"/>
      </p:ext>
    </p:extLst>
  </p:cSld>
  <p:clrMapOvr>
    <a:masterClrMapping/>
  </p:clrMapOvr>
  <p:transition/>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132342"/>
            <a:ext cx="8330184" cy="5127815"/>
          </a:xfrm>
          <a:prstGeom prst="rect">
            <a:avLst/>
          </a:prstGeom>
        </p:spPr>
        <p:txBody>
          <a:bodyPr vert="horz" lIns="0" tIns="0" rIns="0" bIns="0" rtlCol="0">
            <a:noAutofit/>
          </a:bodyPr>
          <a:lstStyle>
            <a:lvl1pPr marL="0" marR="0" indent="0" algn="l" defTabSz="914253" rtl="0" eaLnBrk="1" fontAlgn="base" latinLnBrk="0" hangingPunct="1">
              <a:lnSpc>
                <a:spcPct val="100000"/>
              </a:lnSpc>
              <a:spcBef>
                <a:spcPts val="2200"/>
              </a:spcBef>
              <a:spcAft>
                <a:spcPct val="0"/>
              </a:spcAft>
              <a:buClrTx/>
              <a:buSzTx/>
              <a:buFont typeface="Arial" pitchFamily="34" charset="0"/>
              <a:buNone/>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1pPr>
            <a:lvl2pPr marL="174597" marR="0" indent="-173011" algn="l" defTabSz="914253"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253"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253"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253"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25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414339" y="319303"/>
            <a:ext cx="8330184" cy="567182"/>
          </a:xfrm>
          <a:prstGeom prst="rect">
            <a:avLst/>
          </a:prstGeom>
        </p:spPr>
        <p:txBody>
          <a:bodyPr wrap="square" lIns="0" tIns="0" rIns="0" bIns="0">
            <a:noAutofit/>
          </a:bodyPr>
          <a:lstStyle>
            <a:lvl1pPr>
              <a:defRPr sz="2200"/>
            </a:lvl1pPr>
          </a:lstStyle>
          <a:p>
            <a:pPr marL="0" marR="0" lvl="0" indent="0" algn="l" defTabSz="91425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xmlns="" val="342363339"/>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Tree>
    <p:extLst>
      <p:ext uri="{BB962C8B-B14F-4D97-AF65-F5344CB8AC3E}">
        <p14:creationId xmlns:p14="http://schemas.microsoft.com/office/powerpoint/2010/main" xmlns="" val="286323679"/>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
        <p:nvSpPr>
          <p:cNvPr id="7"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1632035425"/>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6" name="Content Placeholder 2"/>
          <p:cNvSpPr>
            <a:spLocks noGrp="1"/>
          </p:cNvSpPr>
          <p:nvPr>
            <p:ph idx="1"/>
          </p:nvPr>
        </p:nvSpPr>
        <p:spPr>
          <a:xfrm>
            <a:off x="241300" y="1351280"/>
            <a:ext cx="8503920" cy="5392420"/>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US" dirty="0" smtClean="0"/>
          </a:p>
        </p:txBody>
      </p:sp>
    </p:spTree>
    <p:extLst>
      <p:ext uri="{BB962C8B-B14F-4D97-AF65-F5344CB8AC3E}">
        <p14:creationId xmlns:p14="http://schemas.microsoft.com/office/powerpoint/2010/main" xmlns="" val="2412452957"/>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4"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
        <p:nvSpPr>
          <p:cNvPr id="6" name="Content Placeholder 2"/>
          <p:cNvSpPr>
            <a:spLocks noGrp="1"/>
          </p:cNvSpPr>
          <p:nvPr>
            <p:ph idx="1"/>
          </p:nvPr>
        </p:nvSpPr>
        <p:spPr>
          <a:xfrm>
            <a:off x="241300" y="1351280"/>
            <a:ext cx="8503920" cy="5116195"/>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US" dirty="0" smtClean="0"/>
          </a:p>
        </p:txBody>
      </p:sp>
    </p:spTree>
    <p:extLst>
      <p:ext uri="{BB962C8B-B14F-4D97-AF65-F5344CB8AC3E}">
        <p14:creationId xmlns:p14="http://schemas.microsoft.com/office/powerpoint/2010/main" xmlns="" val="2024729113"/>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xmlns="" val="1096352667"/>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366654703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1430990612"/>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732708442"/>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GB" dirty="0"/>
          </a:p>
        </p:txBody>
      </p:sp>
    </p:spTree>
    <p:extLst>
      <p:ext uri="{BB962C8B-B14F-4D97-AF65-F5344CB8AC3E}">
        <p14:creationId xmlns:p14="http://schemas.microsoft.com/office/powerpoint/2010/main" xmlns="" val="3121098665"/>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3857972458"/>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Tree>
    <p:extLst>
      <p:ext uri="{BB962C8B-B14F-4D97-AF65-F5344CB8AC3E}">
        <p14:creationId xmlns:p14="http://schemas.microsoft.com/office/powerpoint/2010/main" xmlns="" val="1637973009"/>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999415714"/>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Tree>
    <p:extLst>
      <p:ext uri="{BB962C8B-B14F-4D97-AF65-F5344CB8AC3E}">
        <p14:creationId xmlns:p14="http://schemas.microsoft.com/office/powerpoint/2010/main" xmlns="" val="1445313923"/>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lIns="91426" tIns="45712" rIns="91426" bIns="45712"/>
          <a:lstStyle/>
          <a:p>
            <a:endParaRPr lang="en-US" dirty="0"/>
          </a:p>
        </p:txBody>
      </p:sp>
      <p:sp>
        <p:nvSpPr>
          <p:cNvPr id="3" name="Footer Placeholder 2"/>
          <p:cNvSpPr>
            <a:spLocks noGrp="1"/>
          </p:cNvSpPr>
          <p:nvPr>
            <p:ph type="ftr" sz="quarter" idx="11"/>
          </p:nvPr>
        </p:nvSpPr>
        <p:spPr>
          <a:xfrm>
            <a:off x="3124201" y="6356351"/>
            <a:ext cx="2895600" cy="365125"/>
          </a:xfrm>
          <a:prstGeom prst="rect">
            <a:avLst/>
          </a:prstGeom>
        </p:spPr>
        <p:txBody>
          <a:bodyPr lIns="91426" tIns="45712" rIns="91426" bIns="45712"/>
          <a:lstStyle/>
          <a:p>
            <a:r>
              <a:rPr lang="en-US" dirty="0" smtClean="0"/>
              <a:t>DRAFT - Subject to Change - NOT FOR DISTRIBUTION Outside of CELT</a:t>
            </a:r>
            <a:endParaRPr lang="en-US" dirty="0"/>
          </a:p>
        </p:txBody>
      </p:sp>
      <p:sp>
        <p:nvSpPr>
          <p:cNvPr id="4" name="Slide Number Placeholder 3"/>
          <p:cNvSpPr>
            <a:spLocks noGrp="1"/>
          </p:cNvSpPr>
          <p:nvPr>
            <p:ph type="sldNum" sz="quarter" idx="12"/>
          </p:nvPr>
        </p:nvSpPr>
        <p:spPr>
          <a:xfrm>
            <a:off x="6553201" y="6356351"/>
            <a:ext cx="2133600" cy="365125"/>
          </a:xfrm>
          <a:prstGeom prst="rect">
            <a:avLst/>
          </a:prstGeom>
        </p:spPr>
        <p:txBody>
          <a:bodyPr lIns="91426" tIns="45712" rIns="91426" bIns="45712"/>
          <a:lstStyle/>
          <a:p>
            <a:fld id="{DC25452E-4F03-42F8-93C0-E247A7A66C11}" type="slidenum">
              <a:rPr lang="en-US" smtClean="0"/>
              <a:pPr/>
              <a:t>‹#›</a:t>
            </a:fld>
            <a:endParaRPr lang="en-US" dirty="0"/>
          </a:p>
        </p:txBody>
      </p:sp>
      <p:sp>
        <p:nvSpPr>
          <p:cNvPr id="5" name="Title 1"/>
          <p:cNvSpPr>
            <a:spLocks noGrp="1"/>
          </p:cNvSpPr>
          <p:nvPr>
            <p:ph type="title"/>
          </p:nvPr>
        </p:nvSpPr>
        <p:spPr>
          <a:xfrm>
            <a:off x="152400" y="805832"/>
            <a:ext cx="6858000" cy="260969"/>
          </a:xfrm>
        </p:spPr>
        <p:txBody>
          <a:bodyPr/>
          <a:lstStyle/>
          <a:p>
            <a:r>
              <a:rPr lang="en-US" dirty="0" smtClean="0"/>
              <a:t>Click to edit Master title style</a:t>
            </a:r>
            <a:endParaRPr lang="en-US" dirty="0"/>
          </a:p>
        </p:txBody>
      </p:sp>
      <p:sp>
        <p:nvSpPr>
          <p:cNvPr id="8" name="Content Placeholder 2"/>
          <p:cNvSpPr>
            <a:spLocks noGrp="1"/>
          </p:cNvSpPr>
          <p:nvPr>
            <p:ph sz="half" idx="1"/>
          </p:nvPr>
        </p:nvSpPr>
        <p:spPr>
          <a:xfrm>
            <a:off x="457200" y="1600200"/>
            <a:ext cx="7772400" cy="1390142"/>
          </a:xfrm>
          <a:prstGeom prst="rect">
            <a:avLst/>
          </a:prstGeo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919941621"/>
      </p:ext>
    </p:extLst>
  </p:cSld>
  <p:clrMapOvr>
    <a:masterClrMapping/>
  </p:clrMapOvr>
  <p:transition/>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132342"/>
            <a:ext cx="8330184" cy="5127815"/>
          </a:xfrm>
          <a:prstGeom prst="rect">
            <a:avLst/>
          </a:prstGeom>
        </p:spPr>
        <p:txBody>
          <a:bodyPr vert="horz" lIns="0" tIns="0" rIns="0" bIns="0" rtlCol="0">
            <a:noAutofit/>
          </a:bodyPr>
          <a:lstStyle>
            <a:lvl1pPr marL="0" marR="0" indent="0" algn="l" defTabSz="914253" rtl="0" eaLnBrk="1" fontAlgn="base" latinLnBrk="0" hangingPunct="1">
              <a:lnSpc>
                <a:spcPct val="100000"/>
              </a:lnSpc>
              <a:spcBef>
                <a:spcPts val="2200"/>
              </a:spcBef>
              <a:spcAft>
                <a:spcPct val="0"/>
              </a:spcAft>
              <a:buClrTx/>
              <a:buSzTx/>
              <a:buFont typeface="Arial" pitchFamily="34" charset="0"/>
              <a:buNone/>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1pPr>
            <a:lvl2pPr marL="174597" marR="0" indent="-173011" algn="l" defTabSz="914253"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253"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253"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253"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25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414339" y="319303"/>
            <a:ext cx="8330184" cy="567182"/>
          </a:xfrm>
          <a:prstGeom prst="rect">
            <a:avLst/>
          </a:prstGeom>
        </p:spPr>
        <p:txBody>
          <a:bodyPr wrap="square" lIns="0" tIns="0" rIns="0" bIns="0">
            <a:noAutofit/>
          </a:bodyPr>
          <a:lstStyle>
            <a:lvl1pPr>
              <a:defRPr sz="2200"/>
            </a:lvl1pPr>
          </a:lstStyle>
          <a:p>
            <a:pPr marL="0" marR="0" lvl="0" indent="0" algn="l" defTabSz="91425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xmlns="" val="3697109782"/>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Tree>
    <p:extLst>
      <p:ext uri="{BB962C8B-B14F-4D97-AF65-F5344CB8AC3E}">
        <p14:creationId xmlns:p14="http://schemas.microsoft.com/office/powerpoint/2010/main" xmlns="" val="367772489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
        <p:nvSpPr>
          <p:cNvPr id="7"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74621687"/>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6" name="Content Placeholder 2"/>
          <p:cNvSpPr>
            <a:spLocks noGrp="1"/>
          </p:cNvSpPr>
          <p:nvPr>
            <p:ph idx="1"/>
          </p:nvPr>
        </p:nvSpPr>
        <p:spPr>
          <a:xfrm>
            <a:off x="241300" y="1351280"/>
            <a:ext cx="8503920" cy="5392420"/>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US" dirty="0" smtClean="0"/>
          </a:p>
        </p:txBody>
      </p:sp>
    </p:spTree>
    <p:extLst>
      <p:ext uri="{BB962C8B-B14F-4D97-AF65-F5344CB8AC3E}">
        <p14:creationId xmlns:p14="http://schemas.microsoft.com/office/powerpoint/2010/main" xmlns="" val="2090816221"/>
      </p:ext>
    </p:extLst>
  </p:cSld>
  <p:clrMapOvr>
    <a:masterClrMapping/>
  </p:clrMapOvr>
  <p:timing>
    <p:tnLst>
      <p:par>
        <p:cTn id="1" dur="indefinite" restart="never" nodeType="tmRoot"/>
      </p:par>
    </p:tnLst>
  </p:timing>
  <p:hf hdr="0" ftr="0" dt="0"/>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4"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
        <p:nvSpPr>
          <p:cNvPr id="6" name="Content Placeholder 2"/>
          <p:cNvSpPr>
            <a:spLocks noGrp="1"/>
          </p:cNvSpPr>
          <p:nvPr>
            <p:ph idx="1"/>
          </p:nvPr>
        </p:nvSpPr>
        <p:spPr>
          <a:xfrm>
            <a:off x="241300" y="1351280"/>
            <a:ext cx="8503920" cy="5116195"/>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US" dirty="0" smtClean="0"/>
          </a:p>
        </p:txBody>
      </p:sp>
    </p:spTree>
    <p:extLst>
      <p:ext uri="{BB962C8B-B14F-4D97-AF65-F5344CB8AC3E}">
        <p14:creationId xmlns:p14="http://schemas.microsoft.com/office/powerpoint/2010/main" xmlns="" val="4160544698"/>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xmlns="" val="2641913968"/>
      </p:ext>
    </p:extLst>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3010175708"/>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xmlns="" val="3715986170"/>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3454556574"/>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GB" dirty="0"/>
          </a:p>
        </p:txBody>
      </p:sp>
    </p:spTree>
    <p:extLst>
      <p:ext uri="{BB962C8B-B14F-4D97-AF65-F5344CB8AC3E}">
        <p14:creationId xmlns:p14="http://schemas.microsoft.com/office/powerpoint/2010/main" xmlns="" val="2113132923"/>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1237378940"/>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Tree>
    <p:extLst>
      <p:ext uri="{BB962C8B-B14F-4D97-AF65-F5344CB8AC3E}">
        <p14:creationId xmlns:p14="http://schemas.microsoft.com/office/powerpoint/2010/main" xmlns="" val="114336206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extLst>
      <p:ext uri="{BB962C8B-B14F-4D97-AF65-F5344CB8AC3E}">
        <p14:creationId xmlns:p14="http://schemas.microsoft.com/office/powerpoint/2010/main" xmlns="" val="1967117670"/>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Tree>
    <p:extLst>
      <p:ext uri="{BB962C8B-B14F-4D97-AF65-F5344CB8AC3E}">
        <p14:creationId xmlns:p14="http://schemas.microsoft.com/office/powerpoint/2010/main" xmlns="" val="948174682"/>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2804" y="175647"/>
            <a:ext cx="7360129" cy="954106"/>
          </a:xfrm>
        </p:spPr>
        <p:txBody>
          <a:bodyPr lIns="91438" tIns="45718" rIns="91438" bIns="45718" anchor="t">
            <a:noAutofit/>
          </a:bodyPr>
          <a:lstStyle>
            <a:lvl1pPr marL="0" indent="0" algn="l" defTabSz="457200" rtl="0" eaLnBrk="1" latinLnBrk="0" hangingPunct="1">
              <a:lnSpc>
                <a:spcPct val="100000"/>
              </a:lnSpc>
              <a:spcBef>
                <a:spcPct val="0"/>
              </a:spcBef>
              <a:spcAft>
                <a:spcPts val="0"/>
              </a:spcAft>
              <a:buNone/>
              <a:defRPr sz="2800" b="1" i="0">
                <a:solidFill>
                  <a:srgbClr val="93C95A"/>
                </a:solidFill>
                <a:latin typeface="Calibri"/>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05965445"/>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userDrawn="1">
  <p:cSld name="2_Header and Content with footnot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65445204"/>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132342"/>
            <a:ext cx="8330184" cy="5127815"/>
          </a:xfrm>
          <a:prstGeom prst="rect">
            <a:avLst/>
          </a:prstGeom>
        </p:spPr>
        <p:txBody>
          <a:bodyPr vert="horz" lIns="0" tIns="0" rIns="0" bIns="0" rtlCol="0">
            <a:noAutofit/>
          </a:bodyPr>
          <a:lstStyle>
            <a:lvl1pPr marL="0" marR="0" indent="0" algn="l" defTabSz="914253" rtl="0" eaLnBrk="1" fontAlgn="base" latinLnBrk="0" hangingPunct="1">
              <a:lnSpc>
                <a:spcPct val="100000"/>
              </a:lnSpc>
              <a:spcBef>
                <a:spcPts val="2200"/>
              </a:spcBef>
              <a:spcAft>
                <a:spcPct val="0"/>
              </a:spcAft>
              <a:buClrTx/>
              <a:buSzTx/>
              <a:buFont typeface="Arial" pitchFamily="34" charset="0"/>
              <a:buNone/>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1pPr>
            <a:lvl2pPr marL="174597" marR="0" indent="-173011" algn="l" defTabSz="914253"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253"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253"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253"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253"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Placeholder 10"/>
          <p:cNvSpPr>
            <a:spLocks noGrp="1"/>
          </p:cNvSpPr>
          <p:nvPr>
            <p:ph type="title"/>
          </p:nvPr>
        </p:nvSpPr>
        <p:spPr bwMode="gray">
          <a:xfrm>
            <a:off x="414339" y="319303"/>
            <a:ext cx="8330184" cy="567182"/>
          </a:xfrm>
          <a:prstGeom prst="rect">
            <a:avLst/>
          </a:prstGeom>
        </p:spPr>
        <p:txBody>
          <a:bodyPr wrap="square" lIns="0" tIns="0" rIns="0" bIns="0">
            <a:noAutofit/>
          </a:bodyPr>
          <a:lstStyle>
            <a:lvl1pPr>
              <a:defRPr sz="2200"/>
            </a:lvl1pPr>
          </a:lstStyle>
          <a:p>
            <a:pPr marL="0" marR="0" lvl="0" indent="0" algn="l" defTabSz="91425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xmlns="" val="228548701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4"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
        <p:nvSpPr>
          <p:cNvPr id="6" name="Content Placeholder 2"/>
          <p:cNvSpPr>
            <a:spLocks noGrp="1"/>
          </p:cNvSpPr>
          <p:nvPr>
            <p:ph idx="1"/>
          </p:nvPr>
        </p:nvSpPr>
        <p:spPr>
          <a:xfrm>
            <a:off x="241300" y="1351280"/>
            <a:ext cx="8503920" cy="5116195"/>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US" dirty="0" smtClean="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
        <p:nvSpPr>
          <p:cNvPr id="7"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600"/>
            </a:lvl1pPr>
          </a:lstStyle>
          <a:p>
            <a:r>
              <a:rPr lang="en-US" smtClean="0"/>
              <a:t>Click to edit</a:t>
            </a:r>
            <a:endParaRPr lang="en-GB" dirty="0"/>
          </a:p>
        </p:txBody>
      </p:sp>
      <p:sp>
        <p:nvSpPr>
          <p:cNvPr id="4" name="Content Placeholder 2"/>
          <p:cNvSpPr>
            <a:spLocks noGrp="1"/>
          </p:cNvSpPr>
          <p:nvPr>
            <p:ph idx="1"/>
          </p:nvPr>
        </p:nvSpPr>
        <p:spPr>
          <a:xfrm>
            <a:off x="241300" y="1351280"/>
            <a:ext cx="8503920" cy="5392420"/>
          </a:xfr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4"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
        <p:nvSpPr>
          <p:cNvPr id="5" name="Content Placeholder 2"/>
          <p:cNvSpPr>
            <a:spLocks noGrp="1"/>
          </p:cNvSpPr>
          <p:nvPr>
            <p:ph idx="1"/>
          </p:nvPr>
        </p:nvSpPr>
        <p:spPr>
          <a:xfrm>
            <a:off x="241300" y="1351280"/>
            <a:ext cx="8503920" cy="5078095"/>
          </a:xfr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
        <p:nvSpPr>
          <p:cNvPr id="7"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ngle line 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600"/>
            </a:lvl1pPr>
          </a:lstStyle>
          <a:p>
            <a:r>
              <a:rPr lang="en-US" smtClean="0"/>
              <a:t>Click to edit</a:t>
            </a:r>
            <a:endParaRPr lang="en-GB" dirty="0"/>
          </a:p>
        </p:txBody>
      </p:sp>
      <p:sp>
        <p:nvSpPr>
          <p:cNvPr id="5" name="Content Placeholder 2"/>
          <p:cNvSpPr>
            <a:spLocks noGrp="1"/>
          </p:cNvSpPr>
          <p:nvPr>
            <p:ph idx="1"/>
          </p:nvPr>
        </p:nvSpPr>
        <p:spPr>
          <a:xfrm>
            <a:off x="241300" y="1351280"/>
            <a:ext cx="8503920" cy="5392420"/>
          </a:xfr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4"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
        <p:nvSpPr>
          <p:cNvPr id="5" name="Content Placeholder 2"/>
          <p:cNvSpPr>
            <a:spLocks noGrp="1"/>
          </p:cNvSpPr>
          <p:nvPr>
            <p:ph idx="1"/>
          </p:nvPr>
        </p:nvSpPr>
        <p:spPr>
          <a:xfrm>
            <a:off x="241300" y="1351280"/>
            <a:ext cx="8503920" cy="5078095"/>
          </a:xfr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pic>
        <p:nvPicPr>
          <p:cNvPr id="2050"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6" name="Picture 2" descr="\\10.0.1.42\braque\01_ACTIVE_PROJECTS\GSK\GSK PowerPoint Template\CubistProjectFiles\PPT\LinkedArt\logo.png"/>
          <p:cNvPicPr>
            <a:picLocks noChangeAspect="1" noChangeArrowheads="1"/>
          </p:cNvPicPr>
          <p:nvPr userDrawn="1"/>
        </p:nvPicPr>
        <p:blipFill>
          <a:blip r:embed="rId3" cstate="print"/>
          <a:srcRect/>
          <a:stretch>
            <a:fillRect/>
          </a:stretch>
        </p:blipFill>
        <p:spPr bwMode="auto">
          <a:xfrm>
            <a:off x="5210628" y="1878577"/>
            <a:ext cx="2604179" cy="974318"/>
          </a:xfrm>
          <a:prstGeom prst="rect">
            <a:avLst/>
          </a:prstGeom>
          <a:noFill/>
        </p:spPr>
      </p:pic>
      <p:sp>
        <p:nvSpPr>
          <p:cNvPr id="7"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ingle line 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600"/>
            </a:lvl1pPr>
          </a:lstStyle>
          <a:p>
            <a:r>
              <a:rPr lang="en-US" smtClean="0"/>
              <a:t>Click to edit</a:t>
            </a:r>
            <a:endParaRPr lang="en-GB" dirty="0"/>
          </a:p>
        </p:txBody>
      </p:sp>
      <p:sp>
        <p:nvSpPr>
          <p:cNvPr id="4" name="Content Placeholder 2"/>
          <p:cNvSpPr>
            <a:spLocks noGrp="1"/>
          </p:cNvSpPr>
          <p:nvPr>
            <p:ph idx="1"/>
          </p:nvPr>
        </p:nvSpPr>
        <p:spPr>
          <a:xfrm>
            <a:off x="241300" y="1351280"/>
            <a:ext cx="8503920" cy="5392420"/>
          </a:xfr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4"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
        <p:nvSpPr>
          <p:cNvPr id="5" name="Content Placeholder 2"/>
          <p:cNvSpPr>
            <a:spLocks noGrp="1"/>
          </p:cNvSpPr>
          <p:nvPr>
            <p:ph idx="1"/>
          </p:nvPr>
        </p:nvSpPr>
        <p:spPr>
          <a:xfrm>
            <a:off x="241300" y="1351280"/>
            <a:ext cx="8503920" cy="5097145"/>
          </a:xfr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pic>
        <p:nvPicPr>
          <p:cNvPr id="4098" name="Picture 2" descr="S:\01_ACTIVE_PROJECTS\GSK\2278_GSK_SrLdrMtg2010\CubistProjectFiles\PPT\LinkedArt\4x3-title-slide.png"/>
          <p:cNvPicPr>
            <a:picLocks noChangeAspect="1" noChangeArrowheads="1"/>
          </p:cNvPicPr>
          <p:nvPr userDrawn="1"/>
        </p:nvPicPr>
        <p:blipFill>
          <a:blip r:embed="rId2" cstate="print"/>
          <a:stretch>
            <a:fillRect/>
          </a:stretch>
        </p:blipFill>
        <p:spPr bwMode="auto">
          <a:xfrm>
            <a:off x="0" y="0"/>
            <a:ext cx="9144000" cy="6858000"/>
          </a:xfrm>
          <a:prstGeom prst="rect">
            <a:avLst/>
          </a:prstGeom>
          <a:noFill/>
        </p:spPr>
      </p:pic>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2"/>
          <p:cNvSpPr>
            <a:spLocks noGrp="1"/>
          </p:cNvSpPr>
          <p:nvPr>
            <p:ph idx="10" hasCustomPrompt="1"/>
          </p:nvPr>
        </p:nvSpPr>
        <p:spPr>
          <a:xfrm>
            <a:off x="-1" y="6523368"/>
            <a:ext cx="8925791" cy="334632"/>
          </a:xfrm>
          <a:prstGeom prst="rect">
            <a:avLst/>
          </a:prstGeo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Tree>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ngle line 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600"/>
            </a:lvl1pPr>
          </a:lstStyle>
          <a:p>
            <a:r>
              <a:rPr lang="en-US" smtClean="0"/>
              <a:t>Click to edit</a:t>
            </a:r>
            <a:endParaRPr lang="en-GB" dirty="0"/>
          </a:p>
        </p:txBody>
      </p:sp>
      <p:sp>
        <p:nvSpPr>
          <p:cNvPr id="4" name="Content Placeholder 2"/>
          <p:cNvSpPr>
            <a:spLocks noGrp="1"/>
          </p:cNvSpPr>
          <p:nvPr>
            <p:ph idx="1"/>
          </p:nvPr>
        </p:nvSpPr>
        <p:spPr>
          <a:xfrm>
            <a:off x="241300" y="1351280"/>
            <a:ext cx="8503920" cy="5392420"/>
          </a:xfr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4"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
        <p:nvSpPr>
          <p:cNvPr id="5" name="Content Placeholder 2"/>
          <p:cNvSpPr>
            <a:spLocks noGrp="1"/>
          </p:cNvSpPr>
          <p:nvPr>
            <p:ph idx="1"/>
          </p:nvPr>
        </p:nvSpPr>
        <p:spPr>
          <a:xfrm>
            <a:off x="241300" y="1351280"/>
            <a:ext cx="8503920" cy="5068570"/>
          </a:xfr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footer">
    <p:spTree>
      <p:nvGrpSpPr>
        <p:cNvPr id="1" name=""/>
        <p:cNvGrpSpPr/>
        <p:nvPr/>
      </p:nvGrpSpPr>
      <p:grpSpPr>
        <a:xfrm>
          <a:off x="0" y="0"/>
          <a:ext cx="0" cy="0"/>
          <a:chOff x="0" y="0"/>
          <a:chExt cx="0" cy="0"/>
        </a:xfrm>
      </p:grpSpPr>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Click to edit Master text styles</a:t>
            </a:r>
          </a:p>
          <a:p>
            <a:pPr marL="177800" marR="0" lvl="1"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Second level</a:t>
            </a:r>
          </a:p>
          <a:p>
            <a:pPr marL="177800" marR="0" lvl="2"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Third level</a:t>
            </a:r>
          </a:p>
          <a:p>
            <a:pPr marL="177800" marR="0" lvl="3"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Fourth level</a:t>
            </a:r>
          </a:p>
          <a:p>
            <a:pPr marL="177800" marR="0" lvl="4"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smtClean="0"/>
              <a:t>Fifth level</a:t>
            </a:r>
            <a:endParaRPr lang="en-GB" dirty="0"/>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marL="177800" marR="0" lvl="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Tree>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sp>
        <p:nvSpPr>
          <p:cNvPr id="16" name="Rectangle 15"/>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sp>
        <p:nvSpPr>
          <p:cNvPr id="5" name="Rectangle 4"/>
          <p:cNvSpPr/>
          <p:nvPr userDrawn="1"/>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Single line 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600"/>
            </a:lvl1pPr>
          </a:lstStyle>
          <a:p>
            <a:r>
              <a:rPr lang="en-US" smtClean="0"/>
              <a:t>Click to edit</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endParaRPr lang="en-GB" dirty="0"/>
          </a:p>
        </p:txBody>
      </p:sp>
    </p:spTree>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chor="ctr">
            <a:normAutofit/>
          </a:bodyPr>
          <a:lstStyle>
            <a:lvl1pPr>
              <a:defRPr sz="2600"/>
            </a:lvl1pPr>
          </a:lstStyle>
          <a:p>
            <a:r>
              <a:rPr lang="en-US" smtClean="0"/>
              <a:t>Click to edit Master title style</a:t>
            </a:r>
            <a:endParaRPr lang="en-GB" dirty="0"/>
          </a:p>
        </p:txBody>
      </p:sp>
      <p:sp>
        <p:nvSpPr>
          <p:cNvPr id="3" name="Content Placeholder 2"/>
          <p:cNvSpPr>
            <a:spLocks noGrp="1"/>
          </p:cNvSpPr>
          <p:nvPr>
            <p:ph idx="1"/>
          </p:nvPr>
        </p:nvSpPr>
        <p:spPr>
          <a:xfrm>
            <a:off x="241300" y="1351280"/>
            <a:ext cx="8503920" cy="4883265"/>
          </a:xfrm>
        </p:spPr>
        <p:txBody>
          <a:bodyPr/>
          <a:lstStyle/>
          <a:p>
            <a:pPr lvl="0"/>
            <a:r>
              <a:rPr lang="en-US" smtClean="0"/>
              <a:t>Click to edit Master text styles</a:t>
            </a:r>
          </a:p>
          <a:p>
            <a:pPr lvl="1"/>
            <a:r>
              <a:rPr lang="en-US" smtClean="0"/>
              <a:t>Second level</a:t>
            </a:r>
          </a:p>
        </p:txBody>
      </p:sp>
      <p:sp>
        <p:nvSpPr>
          <p:cNvPr id="4" name="Content Placeholder 2"/>
          <p:cNvSpPr>
            <a:spLocks noGrp="1"/>
          </p:cNvSpPr>
          <p:nvPr>
            <p:ph idx="10" hasCustomPrompt="1"/>
          </p:nvPr>
        </p:nvSpPr>
        <p:spPr>
          <a:xfrm>
            <a:off x="-1" y="6523368"/>
            <a:ext cx="8925791" cy="334632"/>
          </a:xfrm>
        </p:spPr>
        <p:txBody>
          <a:bodyPr anchor="ctr">
            <a:normAutofit/>
          </a:bodyPr>
          <a:lstStyle>
            <a:lvl1pPr>
              <a:buNone/>
              <a:defRPr sz="900"/>
            </a:lvl1pPr>
          </a:lstStyle>
          <a:p>
            <a:pPr lvl="0"/>
            <a:r>
              <a:rPr lang="en-US" dirty="0" smtClean="0"/>
              <a:t>Footnote text, 9 pt Arial</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theme" Target="../theme/theme10.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theme" Target="../theme/theme1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theme" Target="../theme/theme12.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theme" Target="../theme/theme13.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theme" Target="../theme/theme14.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slideLayout" Target="../slideLayouts/slideLayout205.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5" Type="http://schemas.openxmlformats.org/officeDocument/2006/relationships/theme" Target="../theme/theme15.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slideLayout" Target="../slideLayouts/slideLayout20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slideLayout" Target="../slideLayouts/slideLayout219.xml"/><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slideLayout" Target="../slideLayouts/slideLayout218.xml"/><Relationship Id="rId2" Type="http://schemas.openxmlformats.org/officeDocument/2006/relationships/slideLayout" Target="../slideLayouts/slideLayout208.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5" Type="http://schemas.openxmlformats.org/officeDocument/2006/relationships/theme" Target="../theme/theme16.xml"/><Relationship Id="rId10" Type="http://schemas.openxmlformats.org/officeDocument/2006/relationships/slideLayout" Target="../slideLayouts/slideLayout216.xml"/><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slideLayout" Target="../slideLayouts/slideLayout22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theme" Target="../theme/theme17.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slideLayout" Target="../slideLayouts/slideLayout247.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5" Type="http://schemas.openxmlformats.org/officeDocument/2006/relationships/image" Target="../media/image1.png"/><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slideLayout" Target="../slideLayouts/slideLayout260.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slideLayout" Target="../slideLayouts/slideLayout259.xml"/><Relationship Id="rId2" Type="http://schemas.openxmlformats.org/officeDocument/2006/relationships/slideLayout" Target="../slideLayouts/slideLayout249.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5" Type="http://schemas.openxmlformats.org/officeDocument/2006/relationships/image" Target="../media/image1.png"/><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4.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slideLayout" Target="../slideLayouts/slideLayout273.xml"/><Relationship Id="rId18" Type="http://schemas.openxmlformats.org/officeDocument/2006/relationships/image" Target="../media/image1.png"/><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slideLayout" Target="../slideLayouts/slideLayout272.xml"/><Relationship Id="rId17" Type="http://schemas.openxmlformats.org/officeDocument/2006/relationships/theme" Target="../theme/theme20.xml"/><Relationship Id="rId2" Type="http://schemas.openxmlformats.org/officeDocument/2006/relationships/slideLayout" Target="../slideLayouts/slideLayout262.xml"/><Relationship Id="rId16" Type="http://schemas.openxmlformats.org/officeDocument/2006/relationships/slideLayout" Target="../slideLayouts/slideLayout276.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5" Type="http://schemas.openxmlformats.org/officeDocument/2006/relationships/slideLayout" Target="../slideLayouts/slideLayout27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slideLayout" Target="../slideLayouts/slideLayout27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slideLayout" Target="../slideLayouts/slideLayout289.xml"/><Relationship Id="rId18" Type="http://schemas.openxmlformats.org/officeDocument/2006/relationships/image" Target="../media/image1.png"/><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17" Type="http://schemas.openxmlformats.org/officeDocument/2006/relationships/theme" Target="../theme/theme21.xml"/><Relationship Id="rId2" Type="http://schemas.openxmlformats.org/officeDocument/2006/relationships/slideLayout" Target="../slideLayouts/slideLayout278.xml"/><Relationship Id="rId16" Type="http://schemas.openxmlformats.org/officeDocument/2006/relationships/slideLayout" Target="../slideLayouts/slideLayout292.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5" Type="http://schemas.openxmlformats.org/officeDocument/2006/relationships/slideLayout" Target="../slideLayouts/slideLayout29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 Id="rId14" Type="http://schemas.openxmlformats.org/officeDocument/2006/relationships/slideLayout" Target="../slideLayouts/slideLayout29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00.xml"/><Relationship Id="rId13" Type="http://schemas.openxmlformats.org/officeDocument/2006/relationships/slideLayout" Target="../slideLayouts/slideLayout305.xml"/><Relationship Id="rId18" Type="http://schemas.openxmlformats.org/officeDocument/2006/relationships/image" Target="../media/image1.png"/><Relationship Id="rId3" Type="http://schemas.openxmlformats.org/officeDocument/2006/relationships/slideLayout" Target="../slideLayouts/slideLayout295.xml"/><Relationship Id="rId7" Type="http://schemas.openxmlformats.org/officeDocument/2006/relationships/slideLayout" Target="../slideLayouts/slideLayout299.xml"/><Relationship Id="rId12" Type="http://schemas.openxmlformats.org/officeDocument/2006/relationships/slideLayout" Target="../slideLayouts/slideLayout304.xml"/><Relationship Id="rId17" Type="http://schemas.openxmlformats.org/officeDocument/2006/relationships/theme" Target="../theme/theme22.xml"/><Relationship Id="rId2" Type="http://schemas.openxmlformats.org/officeDocument/2006/relationships/slideLayout" Target="../slideLayouts/slideLayout294.xml"/><Relationship Id="rId16" Type="http://schemas.openxmlformats.org/officeDocument/2006/relationships/slideLayout" Target="../slideLayouts/slideLayout308.xml"/><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slideLayout" Target="../slideLayouts/slideLayout303.xml"/><Relationship Id="rId5" Type="http://schemas.openxmlformats.org/officeDocument/2006/relationships/slideLayout" Target="../slideLayouts/slideLayout297.xml"/><Relationship Id="rId15" Type="http://schemas.openxmlformats.org/officeDocument/2006/relationships/slideLayout" Target="../slideLayouts/slideLayout307.xml"/><Relationship Id="rId10" Type="http://schemas.openxmlformats.org/officeDocument/2006/relationships/slideLayout" Target="../slideLayouts/slideLayout302.xml"/><Relationship Id="rId4" Type="http://schemas.openxmlformats.org/officeDocument/2006/relationships/slideLayout" Target="../slideLayouts/slideLayout296.xml"/><Relationship Id="rId9" Type="http://schemas.openxmlformats.org/officeDocument/2006/relationships/slideLayout" Target="../slideLayouts/slideLayout301.xml"/><Relationship Id="rId14" Type="http://schemas.openxmlformats.org/officeDocument/2006/relationships/slideLayout" Target="../slideLayouts/slideLayout30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slideLayout" Target="../slideLayouts/slideLayout321.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slideLayout" Target="../slideLayouts/slideLayout320.xml"/><Relationship Id="rId17" Type="http://schemas.openxmlformats.org/officeDocument/2006/relationships/image" Target="../media/image1.png"/><Relationship Id="rId2" Type="http://schemas.openxmlformats.org/officeDocument/2006/relationships/slideLayout" Target="../slideLayouts/slideLayout310.xml"/><Relationship Id="rId16" Type="http://schemas.openxmlformats.org/officeDocument/2006/relationships/theme" Target="../theme/theme23.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5" Type="http://schemas.openxmlformats.org/officeDocument/2006/relationships/slideLayout" Target="../slideLayouts/slideLayout32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 Id="rId14" Type="http://schemas.openxmlformats.org/officeDocument/2006/relationships/slideLayout" Target="../slideLayouts/slideLayout32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31.xml"/><Relationship Id="rId13" Type="http://schemas.openxmlformats.org/officeDocument/2006/relationships/slideLayout" Target="../slideLayouts/slideLayout336.xml"/><Relationship Id="rId3" Type="http://schemas.openxmlformats.org/officeDocument/2006/relationships/slideLayout" Target="../slideLayouts/slideLayout326.xml"/><Relationship Id="rId7" Type="http://schemas.openxmlformats.org/officeDocument/2006/relationships/slideLayout" Target="../slideLayouts/slideLayout330.xml"/><Relationship Id="rId12" Type="http://schemas.openxmlformats.org/officeDocument/2006/relationships/slideLayout" Target="../slideLayouts/slideLayout335.xml"/><Relationship Id="rId17" Type="http://schemas.openxmlformats.org/officeDocument/2006/relationships/image" Target="../media/image1.png"/><Relationship Id="rId2" Type="http://schemas.openxmlformats.org/officeDocument/2006/relationships/slideLayout" Target="../slideLayouts/slideLayout325.xml"/><Relationship Id="rId16" Type="http://schemas.openxmlformats.org/officeDocument/2006/relationships/theme" Target="../theme/theme24.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5" Type="http://schemas.openxmlformats.org/officeDocument/2006/relationships/slideLayout" Target="../slideLayouts/slideLayout328.xml"/><Relationship Id="rId15" Type="http://schemas.openxmlformats.org/officeDocument/2006/relationships/slideLayout" Target="../slideLayouts/slideLayout338.xml"/><Relationship Id="rId10" Type="http://schemas.openxmlformats.org/officeDocument/2006/relationships/slideLayout" Target="../slideLayouts/slideLayout333.xml"/><Relationship Id="rId4" Type="http://schemas.openxmlformats.org/officeDocument/2006/relationships/slideLayout" Target="../slideLayouts/slideLayout327.xml"/><Relationship Id="rId9" Type="http://schemas.openxmlformats.org/officeDocument/2006/relationships/slideLayout" Target="../slideLayouts/slideLayout332.xml"/><Relationship Id="rId14" Type="http://schemas.openxmlformats.org/officeDocument/2006/relationships/slideLayout" Target="../slideLayouts/slideLayout337.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46.xml"/><Relationship Id="rId13" Type="http://schemas.openxmlformats.org/officeDocument/2006/relationships/slideLayout" Target="../slideLayouts/slideLayout351.xml"/><Relationship Id="rId3" Type="http://schemas.openxmlformats.org/officeDocument/2006/relationships/slideLayout" Target="../slideLayouts/slideLayout341.xml"/><Relationship Id="rId7" Type="http://schemas.openxmlformats.org/officeDocument/2006/relationships/slideLayout" Target="../slideLayouts/slideLayout345.xml"/><Relationship Id="rId12" Type="http://schemas.openxmlformats.org/officeDocument/2006/relationships/slideLayout" Target="../slideLayouts/slideLayout350.xml"/><Relationship Id="rId17" Type="http://schemas.openxmlformats.org/officeDocument/2006/relationships/image" Target="../media/image1.png"/><Relationship Id="rId2" Type="http://schemas.openxmlformats.org/officeDocument/2006/relationships/slideLayout" Target="../slideLayouts/slideLayout340.xml"/><Relationship Id="rId16" Type="http://schemas.openxmlformats.org/officeDocument/2006/relationships/theme" Target="../theme/theme25.xml"/><Relationship Id="rId1" Type="http://schemas.openxmlformats.org/officeDocument/2006/relationships/slideLayout" Target="../slideLayouts/slideLayout339.xml"/><Relationship Id="rId6" Type="http://schemas.openxmlformats.org/officeDocument/2006/relationships/slideLayout" Target="../slideLayouts/slideLayout344.xml"/><Relationship Id="rId11" Type="http://schemas.openxmlformats.org/officeDocument/2006/relationships/slideLayout" Target="../slideLayouts/slideLayout349.xml"/><Relationship Id="rId5" Type="http://schemas.openxmlformats.org/officeDocument/2006/relationships/slideLayout" Target="../slideLayouts/slideLayout343.xml"/><Relationship Id="rId15" Type="http://schemas.openxmlformats.org/officeDocument/2006/relationships/slideLayout" Target="../slideLayouts/slideLayout353.xml"/><Relationship Id="rId10" Type="http://schemas.openxmlformats.org/officeDocument/2006/relationships/slideLayout" Target="../slideLayouts/slideLayout348.xml"/><Relationship Id="rId4" Type="http://schemas.openxmlformats.org/officeDocument/2006/relationships/slideLayout" Target="../slideLayouts/slideLayout342.xml"/><Relationship Id="rId9" Type="http://schemas.openxmlformats.org/officeDocument/2006/relationships/slideLayout" Target="../slideLayouts/slideLayout347.xml"/><Relationship Id="rId14" Type="http://schemas.openxmlformats.org/officeDocument/2006/relationships/slideLayout" Target="../slideLayouts/slideLayout35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61.xml"/><Relationship Id="rId13" Type="http://schemas.openxmlformats.org/officeDocument/2006/relationships/slideLayout" Target="../slideLayouts/slideLayout366.xml"/><Relationship Id="rId3" Type="http://schemas.openxmlformats.org/officeDocument/2006/relationships/slideLayout" Target="../slideLayouts/slideLayout356.xml"/><Relationship Id="rId7" Type="http://schemas.openxmlformats.org/officeDocument/2006/relationships/slideLayout" Target="../slideLayouts/slideLayout360.xml"/><Relationship Id="rId12" Type="http://schemas.openxmlformats.org/officeDocument/2006/relationships/slideLayout" Target="../slideLayouts/slideLayout365.xml"/><Relationship Id="rId17" Type="http://schemas.openxmlformats.org/officeDocument/2006/relationships/image" Target="../media/image1.png"/><Relationship Id="rId2" Type="http://schemas.openxmlformats.org/officeDocument/2006/relationships/slideLayout" Target="../slideLayouts/slideLayout355.xml"/><Relationship Id="rId16" Type="http://schemas.openxmlformats.org/officeDocument/2006/relationships/theme" Target="../theme/theme26.xml"/><Relationship Id="rId1" Type="http://schemas.openxmlformats.org/officeDocument/2006/relationships/slideLayout" Target="../slideLayouts/slideLayout354.xml"/><Relationship Id="rId6" Type="http://schemas.openxmlformats.org/officeDocument/2006/relationships/slideLayout" Target="../slideLayouts/slideLayout359.xml"/><Relationship Id="rId11" Type="http://schemas.openxmlformats.org/officeDocument/2006/relationships/slideLayout" Target="../slideLayouts/slideLayout364.xml"/><Relationship Id="rId5" Type="http://schemas.openxmlformats.org/officeDocument/2006/relationships/slideLayout" Target="../slideLayouts/slideLayout358.xml"/><Relationship Id="rId15" Type="http://schemas.openxmlformats.org/officeDocument/2006/relationships/slideLayout" Target="../slideLayouts/slideLayout368.xml"/><Relationship Id="rId10" Type="http://schemas.openxmlformats.org/officeDocument/2006/relationships/slideLayout" Target="../slideLayouts/slideLayout363.xml"/><Relationship Id="rId4" Type="http://schemas.openxmlformats.org/officeDocument/2006/relationships/slideLayout" Target="../slideLayouts/slideLayout357.xml"/><Relationship Id="rId9" Type="http://schemas.openxmlformats.org/officeDocument/2006/relationships/slideLayout" Target="../slideLayouts/slideLayout362.xml"/><Relationship Id="rId14" Type="http://schemas.openxmlformats.org/officeDocument/2006/relationships/slideLayout" Target="../slideLayouts/slideLayout367.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76.xml"/><Relationship Id="rId13" Type="http://schemas.openxmlformats.org/officeDocument/2006/relationships/slideLayout" Target="../slideLayouts/slideLayout381.xml"/><Relationship Id="rId18" Type="http://schemas.openxmlformats.org/officeDocument/2006/relationships/image" Target="../media/image1.png"/><Relationship Id="rId3" Type="http://schemas.openxmlformats.org/officeDocument/2006/relationships/slideLayout" Target="../slideLayouts/slideLayout371.xml"/><Relationship Id="rId7" Type="http://schemas.openxmlformats.org/officeDocument/2006/relationships/slideLayout" Target="../slideLayouts/slideLayout375.xml"/><Relationship Id="rId12" Type="http://schemas.openxmlformats.org/officeDocument/2006/relationships/slideLayout" Target="../slideLayouts/slideLayout380.xml"/><Relationship Id="rId17" Type="http://schemas.openxmlformats.org/officeDocument/2006/relationships/theme" Target="../theme/theme27.xml"/><Relationship Id="rId2" Type="http://schemas.openxmlformats.org/officeDocument/2006/relationships/slideLayout" Target="../slideLayouts/slideLayout370.xml"/><Relationship Id="rId16" Type="http://schemas.openxmlformats.org/officeDocument/2006/relationships/slideLayout" Target="../slideLayouts/slideLayout384.xml"/><Relationship Id="rId1" Type="http://schemas.openxmlformats.org/officeDocument/2006/relationships/slideLayout" Target="../slideLayouts/slideLayout369.xml"/><Relationship Id="rId6" Type="http://schemas.openxmlformats.org/officeDocument/2006/relationships/slideLayout" Target="../slideLayouts/slideLayout374.xml"/><Relationship Id="rId11" Type="http://schemas.openxmlformats.org/officeDocument/2006/relationships/slideLayout" Target="../slideLayouts/slideLayout379.xml"/><Relationship Id="rId5" Type="http://schemas.openxmlformats.org/officeDocument/2006/relationships/slideLayout" Target="../slideLayouts/slideLayout373.xml"/><Relationship Id="rId15" Type="http://schemas.openxmlformats.org/officeDocument/2006/relationships/slideLayout" Target="../slideLayouts/slideLayout383.xml"/><Relationship Id="rId10" Type="http://schemas.openxmlformats.org/officeDocument/2006/relationships/slideLayout" Target="../slideLayouts/slideLayout378.xml"/><Relationship Id="rId4" Type="http://schemas.openxmlformats.org/officeDocument/2006/relationships/slideLayout" Target="../slideLayouts/slideLayout372.xml"/><Relationship Id="rId9" Type="http://schemas.openxmlformats.org/officeDocument/2006/relationships/slideLayout" Target="../slideLayouts/slideLayout377.xml"/><Relationship Id="rId14" Type="http://schemas.openxmlformats.org/officeDocument/2006/relationships/slideLayout" Target="../slideLayouts/slideLayout38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6.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8.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10.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12.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heme" Target="../theme/theme7.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theme" Target="../theme/theme8.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theme" Target="../theme/theme9.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S:\01_ACTIVE_PROJECTS\GSK\2278_GSK_SrLdrMtg2010\CubistProjectFiles\PPT\LinkedArt\4x3-text-slide.png"/>
          <p:cNvPicPr>
            <a:picLocks noChangeAspect="1" noChangeArrowheads="1"/>
          </p:cNvPicPr>
          <p:nvPr/>
        </p:nvPicPr>
        <p:blipFill>
          <a:blip r:embed="rId17" cstate="print"/>
          <a:stretch>
            <a:fillRect/>
          </a:stretch>
        </p:blipFill>
        <p:spPr bwMode="auto">
          <a:xfrm>
            <a:off x="0" y="342900"/>
            <a:ext cx="9144000" cy="6858000"/>
          </a:xfrm>
          <a:prstGeom prst="rect">
            <a:avLst/>
          </a:prstGeom>
          <a:noFill/>
        </p:spPr>
      </p:pic>
      <p:sp>
        <p:nvSpPr>
          <p:cNvPr id="14" name="Rectangle 13"/>
          <p:cNvSpPr/>
          <p:nvPr/>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Placeholder 1"/>
          <p:cNvSpPr>
            <a:spLocks noGrp="1"/>
          </p:cNvSpPr>
          <p:nvPr>
            <p:ph type="title"/>
          </p:nvPr>
        </p:nvSpPr>
        <p:spPr>
          <a:xfrm>
            <a:off x="241300" y="177800"/>
            <a:ext cx="8595360" cy="10033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cSld>
  <p:clrMap bg1="lt1" tx1="dk1" bg2="lt2" tx2="dk2" accent1="accent1" accent2="accent2" accent3="accent3" accent4="accent4" accent5="accent5" accent6="accent6" hlink="hlink" folHlink="folHlink"/>
  <p:sldLayoutIdLst>
    <p:sldLayoutId id="2147483748" r:id="rId1"/>
    <p:sldLayoutId id="2147483957" r:id="rId2"/>
    <p:sldLayoutId id="2147483749" r:id="rId3"/>
    <p:sldLayoutId id="2147483835" r:id="rId4"/>
    <p:sldLayoutId id="2147483750" r:id="rId5"/>
    <p:sldLayoutId id="2147483958" r:id="rId6"/>
    <p:sldLayoutId id="2147483959" r:id="rId7"/>
    <p:sldLayoutId id="2147483997" r:id="rId8"/>
    <p:sldLayoutId id="2147483752" r:id="rId9"/>
    <p:sldLayoutId id="2147483998" r:id="rId10"/>
    <p:sldLayoutId id="2147483753" r:id="rId11"/>
    <p:sldLayoutId id="2147483940" r:id="rId12"/>
    <p:sldLayoutId id="2147483754" r:id="rId13"/>
    <p:sldLayoutId id="2147484355" r:id="rId14"/>
    <p:sldLayoutId id="2147484361" r:id="rId15"/>
  </p:sldLayoutIdLst>
  <p:timing>
    <p:tnLst>
      <p:par>
        <p:cTn id="1" dur="indefinite" restart="never" nodeType="tmRoot"/>
      </p:par>
    </p:tnLst>
  </p:timing>
  <p:hf hdr="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accent1"/>
        </a:buClr>
        <a:buSzPct val="120000"/>
        <a:buFont typeface="Wingdings" pitchFamily="2" charset="2"/>
        <a:buChar char="§"/>
        <a:defRPr sz="1800" kern="1200">
          <a:solidFill>
            <a:schemeClr val="tx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accent1"/>
        </a:buClr>
        <a:buSzPct val="120000"/>
        <a:buFont typeface="Arial" pitchFamily="34" charset="0"/>
        <a:buChar char="–"/>
        <a:defRPr sz="1600" kern="1200">
          <a:solidFill>
            <a:schemeClr val="tx1"/>
          </a:solidFill>
          <a:latin typeface="Arial" pitchFamily="34" charset="0"/>
          <a:ea typeface="+mn-ea"/>
          <a:cs typeface="Arial" pitchFamily="34" charset="0"/>
        </a:defRPr>
      </a:lvl2pPr>
      <a:lvl3pPr marL="804863" indent="-119063" algn="l" defTabSz="914400" rtl="0" eaLnBrk="1" latinLnBrk="0" hangingPunct="1">
        <a:spcBef>
          <a:spcPct val="2000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1314450" indent="-171450" algn="l" defTabSz="914400" rtl="0" eaLnBrk="1" latinLnBrk="0" hangingPunct="1">
        <a:spcBef>
          <a:spcPct val="20000"/>
        </a:spcBef>
        <a:buClr>
          <a:schemeClr val="accent1"/>
        </a:buClr>
        <a:buFontTx/>
        <a:buChar char="–"/>
        <a:defRPr sz="1400" kern="1200" baseline="0">
          <a:solidFill>
            <a:schemeClr val="tx1"/>
          </a:solidFill>
          <a:latin typeface="Arial" pitchFamily="34" charset="0"/>
          <a:ea typeface="+mn-ea"/>
          <a:cs typeface="Arial" pitchFamily="34" charset="0"/>
        </a:defRPr>
      </a:lvl4pPr>
      <a:lvl5pPr marL="1714500" indent="-171450" algn="l" defTabSz="914400" rtl="0" eaLnBrk="1" latinLnBrk="0" hangingPunct="1">
        <a:spcBef>
          <a:spcPct val="20000"/>
        </a:spcBef>
        <a:buClr>
          <a:schemeClr val="accent1"/>
        </a:buClr>
        <a:buFontTx/>
        <a:buChar char="–"/>
        <a:defRPr sz="1400" kern="1200">
          <a:solidFill>
            <a:schemeClr val="tx1"/>
          </a:solidFill>
          <a:latin typeface="Arial" pitchFamily="34" charset="0"/>
          <a:ea typeface="+mn-ea"/>
          <a:cs typeface="Arial" pitchFamily="34" charset="0"/>
        </a:defRPr>
      </a:lvl5pPr>
      <a:lvl6pPr marL="21717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6pPr>
      <a:lvl7pPr marL="26289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7pPr>
      <a:lvl8pPr marL="3028950" indent="-171450" algn="l" defTabSz="914400" rtl="0" eaLnBrk="1" latinLnBrk="0" hangingPunct="1">
        <a:spcBef>
          <a:spcPct val="20000"/>
        </a:spcBef>
        <a:buClr>
          <a:schemeClr val="accent1"/>
        </a:buClr>
        <a:buFontTx/>
        <a:buChar char="–"/>
        <a:defRPr sz="1400" kern="1200" baseline="0">
          <a:solidFill>
            <a:schemeClr val="tx1"/>
          </a:solidFill>
          <a:latin typeface="+mn-lt"/>
          <a:ea typeface="+mn-ea"/>
          <a:cs typeface="+mn-cs"/>
        </a:defRPr>
      </a:lvl8pPr>
      <a:lvl9pPr marL="348615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1300" y="177800"/>
            <a:ext cx="8503920" cy="10033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41300" y="1351280"/>
            <a:ext cx="8503920" cy="53924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endParaRPr lang="en-GB" dirty="0"/>
          </a:p>
        </p:txBody>
      </p:sp>
    </p:spTree>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 id="2147484068" r:id="rId14"/>
  </p:sldLayoutIdLst>
  <p:timing>
    <p:tnLst>
      <p:par>
        <p:cTn id="1" dur="indefinite" restart="never" nodeType="tmRoot"/>
      </p:par>
    </p:tnLst>
  </p:timing>
  <p:hf hdr="0" ftr="0" dt="0"/>
  <p:txStyles>
    <p:titleStyle>
      <a:lvl1pPr algn="l" defTabSz="914400" rtl="0" eaLnBrk="1" latinLnBrk="0" hangingPunct="1">
        <a:spcBef>
          <a:spcPct val="0"/>
        </a:spcBef>
        <a:buNone/>
        <a:defRPr sz="2600" b="1" kern="1200">
          <a:solidFill>
            <a:schemeClr val="bg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bg1"/>
        </a:buClr>
        <a:buSzPct val="120000"/>
        <a:buFont typeface="Wingdings" pitchFamily="2" charset="2"/>
        <a:buChar char="§"/>
        <a:defRPr sz="1800" kern="1200">
          <a:solidFill>
            <a:schemeClr val="bg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bg1"/>
        </a:buClr>
        <a:buSzPct val="120000"/>
        <a:buFont typeface="Arial" pitchFamily="34" charset="0"/>
        <a:buChar char="–"/>
        <a:defRPr sz="1600" kern="1200">
          <a:solidFill>
            <a:schemeClr val="bg1"/>
          </a:solidFill>
          <a:latin typeface="Arial" pitchFamily="34" charset="0"/>
          <a:ea typeface="+mn-ea"/>
          <a:cs typeface="Arial" pitchFamily="34" charset="0"/>
        </a:defRPr>
      </a:lvl2pPr>
      <a:lvl3pPr marL="804863" indent="-119063" algn="l" defTabSz="914400" rtl="0" eaLnBrk="1" latinLnBrk="0" hangingPunct="1">
        <a:spcBef>
          <a:spcPct val="20000"/>
        </a:spcBef>
        <a:buFont typeface="Arial" pitchFamily="34" charset="0"/>
        <a:buChar char="–"/>
        <a:tabLst>
          <a:tab pos="1084263" algn="l"/>
        </a:tabLst>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1300" y="177800"/>
            <a:ext cx="8503920" cy="10033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41300" y="1351280"/>
            <a:ext cx="8503920" cy="53924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endParaRPr lang="en-GB" dirty="0"/>
          </a:p>
        </p:txBody>
      </p:sp>
    </p:spTree>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83" r:id="rId14"/>
  </p:sldLayoutIdLst>
  <p:timing>
    <p:tnLst>
      <p:par>
        <p:cTn id="1" dur="indefinite" restart="never" nodeType="tmRoot"/>
      </p:par>
    </p:tnLst>
  </p:timing>
  <p:hf hdr="0" ftr="0" dt="0"/>
  <p:txStyles>
    <p:titleStyle>
      <a:lvl1pPr algn="l" defTabSz="914400" rtl="0" eaLnBrk="1" latinLnBrk="0" hangingPunct="1">
        <a:spcBef>
          <a:spcPct val="0"/>
        </a:spcBef>
        <a:buNone/>
        <a:defRPr sz="2600" b="1" kern="1200">
          <a:solidFill>
            <a:schemeClr val="bg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bg1"/>
        </a:buClr>
        <a:buSzPct val="120000"/>
        <a:buFont typeface="Wingdings" pitchFamily="2" charset="2"/>
        <a:buChar char="§"/>
        <a:defRPr sz="1800" kern="1200">
          <a:solidFill>
            <a:schemeClr val="bg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bg1"/>
        </a:buClr>
        <a:buSzPct val="120000"/>
        <a:buFont typeface="Arial" pitchFamily="34" charset="0"/>
        <a:buChar char="–"/>
        <a:defRPr sz="1600" kern="1200">
          <a:solidFill>
            <a:schemeClr val="bg1"/>
          </a:solidFill>
          <a:latin typeface="Arial" pitchFamily="34" charset="0"/>
          <a:ea typeface="+mn-ea"/>
          <a:cs typeface="Arial" pitchFamily="34" charset="0"/>
        </a:defRPr>
      </a:lvl2pPr>
      <a:lvl3pPr marL="804863" indent="-119063" algn="l" defTabSz="914400" rtl="0" eaLnBrk="1" latinLnBrk="0" hangingPunct="1">
        <a:spcBef>
          <a:spcPct val="20000"/>
        </a:spcBef>
        <a:buFont typeface="Arial" pitchFamily="34" charset="0"/>
        <a:buChar char="–"/>
        <a:tabLst>
          <a:tab pos="1084263" algn="l"/>
        </a:tabLst>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1300" y="177800"/>
            <a:ext cx="8503920" cy="10033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41300" y="1351280"/>
            <a:ext cx="8503920" cy="53924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endParaRPr lang="en-GB" dirty="0"/>
          </a:p>
        </p:txBody>
      </p:sp>
    </p:spTree>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Lst>
  <p:timing>
    <p:tnLst>
      <p:par>
        <p:cTn id="1" dur="indefinite" restart="never" nodeType="tmRoot"/>
      </p:par>
    </p:tnLst>
  </p:timing>
  <p:hf hdr="0" ftr="0" dt="0"/>
  <p:txStyles>
    <p:titleStyle>
      <a:lvl1pPr algn="l" defTabSz="914400" rtl="0" eaLnBrk="1" latinLnBrk="0" hangingPunct="1">
        <a:spcBef>
          <a:spcPct val="0"/>
        </a:spcBef>
        <a:buNone/>
        <a:defRPr sz="2600" b="1" kern="1200">
          <a:solidFill>
            <a:schemeClr val="bg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bg1"/>
        </a:buClr>
        <a:buSzPct val="120000"/>
        <a:buFont typeface="Wingdings" pitchFamily="2" charset="2"/>
        <a:buChar char="§"/>
        <a:defRPr sz="1800" kern="1200">
          <a:solidFill>
            <a:schemeClr val="bg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bg1"/>
        </a:buClr>
        <a:buSzPct val="120000"/>
        <a:buFont typeface="Arial" pitchFamily="34" charset="0"/>
        <a:buChar char="–"/>
        <a:defRPr sz="1600" kern="1200">
          <a:solidFill>
            <a:schemeClr val="bg1"/>
          </a:solidFill>
          <a:latin typeface="Arial" pitchFamily="34" charset="0"/>
          <a:ea typeface="+mn-ea"/>
          <a:cs typeface="Arial" pitchFamily="34" charset="0"/>
        </a:defRPr>
      </a:lvl2pPr>
      <a:lvl3pPr marL="804863" indent="-119063" algn="l" defTabSz="914400" rtl="0" eaLnBrk="1" latinLnBrk="0" hangingPunct="1">
        <a:spcBef>
          <a:spcPct val="20000"/>
        </a:spcBef>
        <a:buFont typeface="Arial" pitchFamily="34" charset="0"/>
        <a:buChar char="–"/>
        <a:tabLst>
          <a:tab pos="1084263" algn="l"/>
        </a:tabLst>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1300" y="177800"/>
            <a:ext cx="8503920" cy="10033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41300" y="1351280"/>
            <a:ext cx="8503920" cy="53924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endParaRPr lang="en-GB" dirty="0"/>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Lst>
  <p:timing>
    <p:tnLst>
      <p:par>
        <p:cTn id="1" dur="indefinite" restart="never" nodeType="tmRoot"/>
      </p:par>
    </p:tnLst>
  </p:timing>
  <p:hf hdr="0" ftr="0" dt="0"/>
  <p:txStyles>
    <p:titleStyle>
      <a:lvl1pPr algn="l" defTabSz="914400" rtl="0" eaLnBrk="1" latinLnBrk="0" hangingPunct="1">
        <a:spcBef>
          <a:spcPct val="0"/>
        </a:spcBef>
        <a:buNone/>
        <a:defRPr sz="2600" b="1" kern="1200">
          <a:solidFill>
            <a:schemeClr val="bg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bg1"/>
        </a:buClr>
        <a:buSzPct val="120000"/>
        <a:buFont typeface="Wingdings" pitchFamily="2" charset="2"/>
        <a:buChar char="§"/>
        <a:defRPr sz="1800" kern="1200">
          <a:solidFill>
            <a:schemeClr val="bg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bg1"/>
        </a:buClr>
        <a:buSzPct val="120000"/>
        <a:buFont typeface="Arial" pitchFamily="34" charset="0"/>
        <a:buChar char="–"/>
        <a:defRPr sz="1600" kern="1200">
          <a:solidFill>
            <a:schemeClr val="bg1"/>
          </a:solidFill>
          <a:latin typeface="Arial" pitchFamily="34" charset="0"/>
          <a:ea typeface="+mn-ea"/>
          <a:cs typeface="Arial" pitchFamily="34" charset="0"/>
        </a:defRPr>
      </a:lvl2pPr>
      <a:lvl3pPr marL="804863" indent="-119063" algn="l" defTabSz="914400" rtl="0" eaLnBrk="1" latinLnBrk="0" hangingPunct="1">
        <a:spcBef>
          <a:spcPct val="20000"/>
        </a:spcBef>
        <a:buFont typeface="Arial" pitchFamily="34" charset="0"/>
        <a:buChar char="–"/>
        <a:tabLst>
          <a:tab pos="1084263" algn="l"/>
        </a:tabLst>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1300" y="177800"/>
            <a:ext cx="8503920" cy="10033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41300" y="1351280"/>
            <a:ext cx="8503920" cy="53924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endParaRPr lang="en-GB" dirty="0"/>
          </a:p>
        </p:txBody>
      </p:sp>
    </p:spTree>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Lst>
  <p:timing>
    <p:tnLst>
      <p:par>
        <p:cTn id="1" dur="indefinite" restart="never" nodeType="tmRoot"/>
      </p:par>
    </p:tnLst>
  </p:timing>
  <p:hf hdr="0" ftr="0" dt="0"/>
  <p:txStyles>
    <p:titleStyle>
      <a:lvl1pPr algn="l" defTabSz="914400" rtl="0" eaLnBrk="1" latinLnBrk="0" hangingPunct="1">
        <a:spcBef>
          <a:spcPct val="0"/>
        </a:spcBef>
        <a:buNone/>
        <a:defRPr sz="2600" b="1" kern="1200">
          <a:solidFill>
            <a:schemeClr val="bg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bg1"/>
        </a:buClr>
        <a:buSzPct val="120000"/>
        <a:buFont typeface="Wingdings" pitchFamily="2" charset="2"/>
        <a:buChar char="§"/>
        <a:defRPr sz="1800" kern="1200">
          <a:solidFill>
            <a:schemeClr val="bg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bg1"/>
        </a:buClr>
        <a:buSzPct val="120000"/>
        <a:buFont typeface="Arial" pitchFamily="34" charset="0"/>
        <a:buChar char="–"/>
        <a:defRPr sz="1600" kern="1200">
          <a:solidFill>
            <a:schemeClr val="bg1"/>
          </a:solidFill>
          <a:latin typeface="Arial" pitchFamily="34" charset="0"/>
          <a:ea typeface="+mn-ea"/>
          <a:cs typeface="Arial" pitchFamily="34" charset="0"/>
        </a:defRPr>
      </a:lvl2pPr>
      <a:lvl3pPr marL="804863" indent="-119063" algn="l" defTabSz="914400" rtl="0" eaLnBrk="1" latinLnBrk="0" hangingPunct="1">
        <a:spcBef>
          <a:spcPct val="20000"/>
        </a:spcBef>
        <a:buFont typeface="Arial" pitchFamily="34" charset="0"/>
        <a:buChar char="–"/>
        <a:tabLst>
          <a:tab pos="1084263" algn="l"/>
        </a:tabLst>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1300" y="177800"/>
            <a:ext cx="8503920" cy="10033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41300" y="1351280"/>
            <a:ext cx="8503920" cy="53924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endParaRPr lang="en-GB" dirty="0"/>
          </a:p>
        </p:txBody>
      </p:sp>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3" r:id="rId14"/>
  </p:sldLayoutIdLst>
  <p:timing>
    <p:tnLst>
      <p:par>
        <p:cTn id="1" dur="indefinite" restart="never" nodeType="tmRoot"/>
      </p:par>
    </p:tnLst>
  </p:timing>
  <p:hf hdr="0" ftr="0" dt="0"/>
  <p:txStyles>
    <p:titleStyle>
      <a:lvl1pPr algn="l" defTabSz="914400" rtl="0" eaLnBrk="1" latinLnBrk="0" hangingPunct="1">
        <a:spcBef>
          <a:spcPct val="0"/>
        </a:spcBef>
        <a:buNone/>
        <a:defRPr sz="2600" b="1" kern="1200">
          <a:solidFill>
            <a:schemeClr val="bg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bg1"/>
        </a:buClr>
        <a:buSzPct val="120000"/>
        <a:buFont typeface="Wingdings" pitchFamily="2" charset="2"/>
        <a:buChar char="§"/>
        <a:defRPr sz="1800" kern="1200">
          <a:solidFill>
            <a:schemeClr val="bg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bg1"/>
        </a:buClr>
        <a:buSzPct val="120000"/>
        <a:buFont typeface="Arial" pitchFamily="34" charset="0"/>
        <a:buChar char="–"/>
        <a:defRPr sz="1600" kern="1200">
          <a:solidFill>
            <a:schemeClr val="bg1"/>
          </a:solidFill>
          <a:latin typeface="Arial" pitchFamily="34" charset="0"/>
          <a:ea typeface="+mn-ea"/>
          <a:cs typeface="Arial" pitchFamily="34" charset="0"/>
        </a:defRPr>
      </a:lvl2pPr>
      <a:lvl3pPr marL="804863" indent="-119063" algn="l" defTabSz="914400" rtl="0" eaLnBrk="1" latinLnBrk="0" hangingPunct="1">
        <a:spcBef>
          <a:spcPct val="20000"/>
        </a:spcBef>
        <a:buFont typeface="Arial" pitchFamily="34" charset="0"/>
        <a:buChar char="–"/>
        <a:tabLst>
          <a:tab pos="1084263" algn="l"/>
        </a:tabLst>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1300" y="177800"/>
            <a:ext cx="8503920" cy="10033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41300" y="1351280"/>
            <a:ext cx="8503920" cy="53924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endParaRPr lang="en-GB" dirty="0"/>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 id="2147484158" r:id="rId14"/>
  </p:sldLayoutIdLst>
  <p:timing>
    <p:tnLst>
      <p:par>
        <p:cTn id="1" dur="indefinite" restart="never" nodeType="tmRoot"/>
      </p:par>
    </p:tnLst>
  </p:timing>
  <p:hf hdr="0" ftr="0" dt="0"/>
  <p:txStyles>
    <p:titleStyle>
      <a:lvl1pPr algn="l" defTabSz="914400" rtl="0" eaLnBrk="1" latinLnBrk="0" hangingPunct="1">
        <a:spcBef>
          <a:spcPct val="0"/>
        </a:spcBef>
        <a:buNone/>
        <a:defRPr sz="2600" b="1" kern="1200">
          <a:solidFill>
            <a:schemeClr val="bg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bg1"/>
        </a:buClr>
        <a:buSzPct val="120000"/>
        <a:buFont typeface="Wingdings" pitchFamily="2" charset="2"/>
        <a:buChar char="§"/>
        <a:defRPr sz="1800" kern="1200">
          <a:solidFill>
            <a:schemeClr val="bg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bg1"/>
        </a:buClr>
        <a:buSzPct val="120000"/>
        <a:buFont typeface="Arial" pitchFamily="34" charset="0"/>
        <a:buChar char="–"/>
        <a:defRPr sz="1600" kern="1200">
          <a:solidFill>
            <a:schemeClr val="bg1"/>
          </a:solidFill>
          <a:latin typeface="Arial" pitchFamily="34" charset="0"/>
          <a:ea typeface="+mn-ea"/>
          <a:cs typeface="Arial" pitchFamily="34" charset="0"/>
        </a:defRPr>
      </a:lvl2pPr>
      <a:lvl3pPr marL="804863" indent="-119063" algn="l" defTabSz="914400" rtl="0" eaLnBrk="1" latinLnBrk="0" hangingPunct="1">
        <a:spcBef>
          <a:spcPct val="20000"/>
        </a:spcBef>
        <a:buFont typeface="Arial" pitchFamily="34" charset="0"/>
        <a:buChar char="–"/>
        <a:tabLst>
          <a:tab pos="1084263" algn="l"/>
        </a:tabLst>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1300" y="177800"/>
            <a:ext cx="8503920" cy="10033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41300" y="1351280"/>
            <a:ext cx="8503920" cy="53924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endParaRPr lang="en-GB" dirty="0"/>
          </a:p>
        </p:txBody>
      </p:sp>
    </p:spTree>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Lst>
  <p:timing>
    <p:tnLst>
      <p:par>
        <p:cTn id="1" dur="indefinite" restart="never" nodeType="tmRoot"/>
      </p:par>
    </p:tnLst>
  </p:timing>
  <p:hf hdr="0" ftr="0" dt="0"/>
  <p:txStyles>
    <p:titleStyle>
      <a:lvl1pPr algn="l" defTabSz="914400" rtl="0" eaLnBrk="1" latinLnBrk="0" hangingPunct="1">
        <a:spcBef>
          <a:spcPct val="0"/>
        </a:spcBef>
        <a:buNone/>
        <a:defRPr sz="2600" b="1" kern="1200">
          <a:solidFill>
            <a:schemeClr val="bg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bg1"/>
        </a:buClr>
        <a:buSzPct val="120000"/>
        <a:buFont typeface="Wingdings" pitchFamily="2" charset="2"/>
        <a:buChar char="§"/>
        <a:defRPr sz="1800" kern="1200">
          <a:solidFill>
            <a:schemeClr val="bg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bg1"/>
        </a:buClr>
        <a:buSzPct val="120000"/>
        <a:buFont typeface="Arial" pitchFamily="34" charset="0"/>
        <a:buChar char="–"/>
        <a:defRPr sz="1600" kern="1200">
          <a:solidFill>
            <a:schemeClr val="bg1"/>
          </a:solidFill>
          <a:latin typeface="Arial" pitchFamily="34" charset="0"/>
          <a:ea typeface="+mn-ea"/>
          <a:cs typeface="Arial" pitchFamily="34" charset="0"/>
        </a:defRPr>
      </a:lvl2pPr>
      <a:lvl3pPr marL="804863" indent="-119063" algn="l" defTabSz="914400" rtl="0" eaLnBrk="1" latinLnBrk="0" hangingPunct="1">
        <a:spcBef>
          <a:spcPct val="20000"/>
        </a:spcBef>
        <a:buFont typeface="Arial" pitchFamily="34" charset="0"/>
        <a:buChar char="–"/>
        <a:tabLst>
          <a:tab pos="1084263" algn="l"/>
        </a:tabLst>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S:\01_ACTIVE_PROJECTS\GSK\2278_GSK_SrLdrMtg2010\CubistProjectFiles\PPT\LinkedArt\4x3-text-slide.png"/>
          <p:cNvPicPr>
            <a:picLocks noChangeAspect="1" noChangeArrowheads="1"/>
          </p:cNvPicPr>
          <p:nvPr/>
        </p:nvPicPr>
        <p:blipFill>
          <a:blip r:embed="rId15" cstate="print"/>
          <a:stretch>
            <a:fillRect/>
          </a:stretch>
        </p:blipFill>
        <p:spPr bwMode="auto">
          <a:xfrm>
            <a:off x="0" y="342900"/>
            <a:ext cx="9144000" cy="6858000"/>
          </a:xfrm>
          <a:prstGeom prst="rect">
            <a:avLst/>
          </a:prstGeom>
          <a:noFill/>
        </p:spPr>
      </p:pic>
      <p:sp>
        <p:nvSpPr>
          <p:cNvPr id="14" name="Rectangle 13"/>
          <p:cNvSpPr/>
          <p:nvPr/>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Placeholder 1"/>
          <p:cNvSpPr>
            <a:spLocks noGrp="1"/>
          </p:cNvSpPr>
          <p:nvPr>
            <p:ph type="title"/>
          </p:nvPr>
        </p:nvSpPr>
        <p:spPr>
          <a:xfrm>
            <a:off x="241300" y="177800"/>
            <a:ext cx="8595360" cy="10033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5" name="TextBox 4"/>
          <p:cNvSpPr txBox="1"/>
          <p:nvPr/>
        </p:nvSpPr>
        <p:spPr>
          <a:xfrm>
            <a:off x="8534400" y="6654800"/>
            <a:ext cx="609600" cy="261938"/>
          </a:xfrm>
          <a:prstGeom prst="rect">
            <a:avLst/>
          </a:prstGeom>
          <a:noFill/>
        </p:spPr>
        <p:txBody>
          <a:bodyPr>
            <a:spAutoFit/>
          </a:bodyPr>
          <a:lstStyle/>
          <a:p>
            <a:pPr algn="r" fontAlgn="auto">
              <a:spcBef>
                <a:spcPts val="0"/>
              </a:spcBef>
              <a:spcAft>
                <a:spcPts val="0"/>
              </a:spcAft>
              <a:defRPr/>
            </a:pPr>
            <a:fld id="{6D674AB7-B700-4313-A9D3-AABCB660C279}" type="slidenum">
              <a:rPr lang="en-US" sz="1100" b="1">
                <a:latin typeface="Arial"/>
              </a:rPr>
              <a:pPr algn="r" fontAlgn="auto">
                <a:spcBef>
                  <a:spcPts val="0"/>
                </a:spcBef>
                <a:spcAft>
                  <a:spcPts val="0"/>
                </a:spcAft>
                <a:defRPr/>
              </a:pPr>
              <a:t>‹#›</a:t>
            </a:fld>
            <a:endParaRPr lang="en-US" sz="1100" b="1" dirty="0">
              <a:latin typeface="Arial"/>
            </a:endParaRPr>
          </a:p>
        </p:txBody>
      </p:sp>
    </p:spTree>
    <p:extLst>
      <p:ext uri="{BB962C8B-B14F-4D97-AF65-F5344CB8AC3E}">
        <p14:creationId xmlns:p14="http://schemas.microsoft.com/office/powerpoint/2010/main" xmlns="" val="4266007377"/>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 id="2147484189" r:id="rId13"/>
  </p:sldLayoutIdLst>
  <p:timing>
    <p:tnLst>
      <p:par>
        <p:cTn id="1" dur="indefinite" restart="never" nodeType="tmRoot"/>
      </p:par>
    </p:tnLst>
  </p:timing>
  <p:hf hdr="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accent1"/>
        </a:buClr>
        <a:buSzPct val="120000"/>
        <a:buFont typeface="Wingdings" pitchFamily="2" charset="2"/>
        <a:buChar char="§"/>
        <a:defRPr sz="1800" kern="1200">
          <a:solidFill>
            <a:schemeClr val="tx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accent1"/>
        </a:buClr>
        <a:buSzPct val="120000"/>
        <a:buFont typeface="Arial" pitchFamily="34" charset="0"/>
        <a:buChar char="–"/>
        <a:defRPr sz="1600" kern="1200">
          <a:solidFill>
            <a:schemeClr val="tx1"/>
          </a:solidFill>
          <a:latin typeface="Arial" pitchFamily="34" charset="0"/>
          <a:ea typeface="+mn-ea"/>
          <a:cs typeface="Arial" pitchFamily="34" charset="0"/>
        </a:defRPr>
      </a:lvl2pPr>
      <a:lvl3pPr marL="804863" indent="-119063" algn="l" defTabSz="914400" rtl="0" eaLnBrk="1" latinLnBrk="0" hangingPunct="1">
        <a:spcBef>
          <a:spcPct val="2000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1314450" indent="-171450" algn="l" defTabSz="914400" rtl="0" eaLnBrk="1" latinLnBrk="0" hangingPunct="1">
        <a:spcBef>
          <a:spcPct val="20000"/>
        </a:spcBef>
        <a:buClr>
          <a:schemeClr val="accent1"/>
        </a:buClr>
        <a:buFontTx/>
        <a:buChar char="–"/>
        <a:defRPr sz="1400" kern="1200" baseline="0">
          <a:solidFill>
            <a:schemeClr val="tx1"/>
          </a:solidFill>
          <a:latin typeface="Arial" pitchFamily="34" charset="0"/>
          <a:ea typeface="+mn-ea"/>
          <a:cs typeface="Arial" pitchFamily="34" charset="0"/>
        </a:defRPr>
      </a:lvl4pPr>
      <a:lvl5pPr marL="1714500" indent="-171450" algn="l" defTabSz="914400" rtl="0" eaLnBrk="1" latinLnBrk="0" hangingPunct="1">
        <a:spcBef>
          <a:spcPct val="20000"/>
        </a:spcBef>
        <a:buClr>
          <a:schemeClr val="accent1"/>
        </a:buClr>
        <a:buFontTx/>
        <a:buChar char="–"/>
        <a:defRPr sz="1400" kern="1200">
          <a:solidFill>
            <a:schemeClr val="tx1"/>
          </a:solidFill>
          <a:latin typeface="Arial" pitchFamily="34" charset="0"/>
          <a:ea typeface="+mn-ea"/>
          <a:cs typeface="Arial" pitchFamily="34" charset="0"/>
        </a:defRPr>
      </a:lvl5pPr>
      <a:lvl6pPr marL="21717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6pPr>
      <a:lvl7pPr marL="26289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7pPr>
      <a:lvl8pPr marL="3028950" indent="-171450" algn="l" defTabSz="914400" rtl="0" eaLnBrk="1" latinLnBrk="0" hangingPunct="1">
        <a:spcBef>
          <a:spcPct val="20000"/>
        </a:spcBef>
        <a:buClr>
          <a:schemeClr val="accent1"/>
        </a:buClr>
        <a:buFontTx/>
        <a:buChar char="–"/>
        <a:defRPr sz="1400" kern="1200" baseline="0">
          <a:solidFill>
            <a:schemeClr val="tx1"/>
          </a:solidFill>
          <a:latin typeface="+mn-lt"/>
          <a:ea typeface="+mn-ea"/>
          <a:cs typeface="+mn-cs"/>
        </a:defRPr>
      </a:lvl8pPr>
      <a:lvl9pPr marL="348615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S:\01_ACTIVE_PROJECTS\GSK\2278_GSK_SrLdrMtg2010\CubistProjectFiles\PPT\LinkedArt\4x3-text-slide.png"/>
          <p:cNvPicPr>
            <a:picLocks noChangeAspect="1" noChangeArrowheads="1"/>
          </p:cNvPicPr>
          <p:nvPr/>
        </p:nvPicPr>
        <p:blipFill>
          <a:blip r:embed="rId15" cstate="print"/>
          <a:stretch>
            <a:fillRect/>
          </a:stretch>
        </p:blipFill>
        <p:spPr bwMode="auto">
          <a:xfrm>
            <a:off x="0" y="342900"/>
            <a:ext cx="9144000" cy="6858000"/>
          </a:xfrm>
          <a:prstGeom prst="rect">
            <a:avLst/>
          </a:prstGeom>
          <a:noFill/>
        </p:spPr>
      </p:pic>
      <p:sp>
        <p:nvSpPr>
          <p:cNvPr id="14" name="Rectangle 13"/>
          <p:cNvSpPr/>
          <p:nvPr/>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Placeholder 1"/>
          <p:cNvSpPr>
            <a:spLocks noGrp="1"/>
          </p:cNvSpPr>
          <p:nvPr>
            <p:ph type="title"/>
          </p:nvPr>
        </p:nvSpPr>
        <p:spPr>
          <a:xfrm>
            <a:off x="241300" y="177800"/>
            <a:ext cx="8595360" cy="10033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5" name="TextBox 4"/>
          <p:cNvSpPr txBox="1"/>
          <p:nvPr/>
        </p:nvSpPr>
        <p:spPr>
          <a:xfrm>
            <a:off x="8534400" y="6654800"/>
            <a:ext cx="609600" cy="261938"/>
          </a:xfrm>
          <a:prstGeom prst="rect">
            <a:avLst/>
          </a:prstGeom>
          <a:noFill/>
        </p:spPr>
        <p:txBody>
          <a:bodyPr>
            <a:spAutoFit/>
          </a:bodyPr>
          <a:lstStyle/>
          <a:p>
            <a:pPr algn="r" fontAlgn="auto">
              <a:spcBef>
                <a:spcPts val="0"/>
              </a:spcBef>
              <a:spcAft>
                <a:spcPts val="0"/>
              </a:spcAft>
              <a:defRPr/>
            </a:pPr>
            <a:fld id="{6D674AB7-B700-4313-A9D3-AABCB660C279}" type="slidenum">
              <a:rPr lang="en-US" sz="1100" b="1">
                <a:latin typeface="Arial"/>
              </a:rPr>
              <a:pPr algn="r" fontAlgn="auto">
                <a:spcBef>
                  <a:spcPts val="0"/>
                </a:spcBef>
                <a:spcAft>
                  <a:spcPts val="0"/>
                </a:spcAft>
                <a:defRPr/>
              </a:pPr>
              <a:t>‹#›</a:t>
            </a:fld>
            <a:endParaRPr lang="en-US" sz="1100" b="1" dirty="0">
              <a:latin typeface="Arial"/>
            </a:endParaRPr>
          </a:p>
        </p:txBody>
      </p:sp>
    </p:spTree>
    <p:extLst>
      <p:ext uri="{BB962C8B-B14F-4D97-AF65-F5344CB8AC3E}">
        <p14:creationId xmlns:p14="http://schemas.microsoft.com/office/powerpoint/2010/main" xmlns="" val="689305445"/>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Lst>
  <p:timing>
    <p:tnLst>
      <p:par>
        <p:cTn id="1" dur="indefinite" restart="never" nodeType="tmRoot"/>
      </p:par>
    </p:tnLst>
  </p:timing>
  <p:hf hdr="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accent1"/>
        </a:buClr>
        <a:buSzPct val="120000"/>
        <a:buFont typeface="Wingdings" pitchFamily="2" charset="2"/>
        <a:buChar char="§"/>
        <a:defRPr sz="1800" kern="1200">
          <a:solidFill>
            <a:schemeClr val="tx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accent1"/>
        </a:buClr>
        <a:buSzPct val="120000"/>
        <a:buFont typeface="Arial" pitchFamily="34" charset="0"/>
        <a:buChar char="–"/>
        <a:defRPr sz="1600" kern="1200">
          <a:solidFill>
            <a:schemeClr val="tx1"/>
          </a:solidFill>
          <a:latin typeface="Arial" pitchFamily="34" charset="0"/>
          <a:ea typeface="+mn-ea"/>
          <a:cs typeface="Arial" pitchFamily="34" charset="0"/>
        </a:defRPr>
      </a:lvl2pPr>
      <a:lvl3pPr marL="804863" indent="-119063" algn="l" defTabSz="914400" rtl="0" eaLnBrk="1" latinLnBrk="0" hangingPunct="1">
        <a:spcBef>
          <a:spcPct val="2000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1314450" indent="-171450" algn="l" defTabSz="914400" rtl="0" eaLnBrk="1" latinLnBrk="0" hangingPunct="1">
        <a:spcBef>
          <a:spcPct val="20000"/>
        </a:spcBef>
        <a:buClr>
          <a:schemeClr val="accent1"/>
        </a:buClr>
        <a:buFontTx/>
        <a:buChar char="–"/>
        <a:defRPr sz="1400" kern="1200" baseline="0">
          <a:solidFill>
            <a:schemeClr val="tx1"/>
          </a:solidFill>
          <a:latin typeface="Arial" pitchFamily="34" charset="0"/>
          <a:ea typeface="+mn-ea"/>
          <a:cs typeface="Arial" pitchFamily="34" charset="0"/>
        </a:defRPr>
      </a:lvl4pPr>
      <a:lvl5pPr marL="1714500" indent="-171450" algn="l" defTabSz="914400" rtl="0" eaLnBrk="1" latinLnBrk="0" hangingPunct="1">
        <a:spcBef>
          <a:spcPct val="20000"/>
        </a:spcBef>
        <a:buClr>
          <a:schemeClr val="accent1"/>
        </a:buClr>
        <a:buFontTx/>
        <a:buChar char="–"/>
        <a:defRPr sz="1400" kern="1200">
          <a:solidFill>
            <a:schemeClr val="tx1"/>
          </a:solidFill>
          <a:latin typeface="Arial" pitchFamily="34" charset="0"/>
          <a:ea typeface="+mn-ea"/>
          <a:cs typeface="Arial" pitchFamily="34" charset="0"/>
        </a:defRPr>
      </a:lvl5pPr>
      <a:lvl6pPr marL="21717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6pPr>
      <a:lvl7pPr marL="26289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7pPr>
      <a:lvl8pPr marL="3028950" indent="-171450" algn="l" defTabSz="914400" rtl="0" eaLnBrk="1" latinLnBrk="0" hangingPunct="1">
        <a:spcBef>
          <a:spcPct val="20000"/>
        </a:spcBef>
        <a:buClr>
          <a:schemeClr val="accent1"/>
        </a:buClr>
        <a:buFontTx/>
        <a:buChar char="–"/>
        <a:defRPr sz="1400" kern="1200" baseline="0">
          <a:solidFill>
            <a:schemeClr val="tx1"/>
          </a:solidFill>
          <a:latin typeface="+mn-lt"/>
          <a:ea typeface="+mn-ea"/>
          <a:cs typeface="+mn-cs"/>
        </a:defRPr>
      </a:lvl8pPr>
      <a:lvl9pPr marL="348615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S:\01_ACTIVE_PROJECTS\GSK\2278_GSK_SrLdrMtg2010\CubistProjectFiles\PPT\LinkedArt\4x3-text-slide.png"/>
          <p:cNvPicPr>
            <a:picLocks noChangeAspect="1" noChangeArrowheads="1"/>
          </p:cNvPicPr>
          <p:nvPr/>
        </p:nvPicPr>
        <p:blipFill>
          <a:blip r:embed="rId15" cstate="print"/>
          <a:srcRect/>
          <a:stretch>
            <a:fillRect/>
          </a:stretch>
        </p:blipFill>
        <p:spPr bwMode="auto">
          <a:xfrm>
            <a:off x="0" y="342900"/>
            <a:ext cx="9144000" cy="6858000"/>
          </a:xfrm>
          <a:prstGeom prst="rect">
            <a:avLst/>
          </a:prstGeom>
          <a:noFill/>
        </p:spPr>
      </p:pic>
      <p:sp>
        <p:nvSpPr>
          <p:cNvPr id="14" name="Rectangle 13"/>
          <p:cNvSpPr/>
          <p:nvPr/>
        </p:nvSpPr>
        <p:spPr bwMode="auto">
          <a:xfrm>
            <a:off x="1" y="0"/>
            <a:ext cx="9144000" cy="152400"/>
          </a:xfrm>
          <a:prstGeom prst="rect">
            <a:avLst/>
          </a:prstGeom>
          <a:solidFill>
            <a:srgbClr val="66CC66"/>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Placeholder 1"/>
          <p:cNvSpPr>
            <a:spLocks noGrp="1"/>
          </p:cNvSpPr>
          <p:nvPr>
            <p:ph type="title"/>
          </p:nvPr>
        </p:nvSpPr>
        <p:spPr>
          <a:xfrm>
            <a:off x="241300" y="177800"/>
            <a:ext cx="8503920" cy="10033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cSld>
  <p:clrMap bg1="lt1" tx1="dk1" bg2="lt2" tx2="dk2" accent1="accent1" accent2="accent2" accent3="accent3" accent4="accent4" accent5="accent5" accent6="accent6" hlink="hlink" folHlink="folHlink"/>
  <p:sldLayoutIdLst>
    <p:sldLayoutId id="2147483961" r:id="rId1"/>
    <p:sldLayoutId id="2147483970" r:id="rId2"/>
    <p:sldLayoutId id="2147484174" r:id="rId3"/>
    <p:sldLayoutId id="2147483963" r:id="rId4"/>
    <p:sldLayoutId id="2147483964" r:id="rId5"/>
    <p:sldLayoutId id="2147483971" r:id="rId6"/>
    <p:sldLayoutId id="2147483999" r:id="rId7"/>
    <p:sldLayoutId id="2147484000" r:id="rId8"/>
    <p:sldLayoutId id="2147484001" r:id="rId9"/>
    <p:sldLayoutId id="2147484002" r:id="rId10"/>
    <p:sldLayoutId id="2147483967" r:id="rId11"/>
    <p:sldLayoutId id="2147483968" r:id="rId12"/>
    <p:sldLayoutId id="2147483969" r:id="rId13"/>
  </p:sldLayoutIdLst>
  <p:timing>
    <p:tnLst>
      <p:par>
        <p:cTn id="1" dur="indefinite" restart="never" nodeType="tmRoot"/>
      </p:par>
    </p:tnLst>
  </p:timing>
  <p:hf hdr="0" ftr="0" dt="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177800" marR="0" indent="-177800" algn="l" defTabSz="914400" rtl="0" eaLnBrk="1" fontAlgn="auto" latinLnBrk="0" hangingPunct="1">
        <a:lnSpc>
          <a:spcPct val="100000"/>
        </a:lnSpc>
        <a:spcBef>
          <a:spcPts val="0"/>
        </a:spcBef>
        <a:spcAft>
          <a:spcPts val="1000"/>
        </a:spcAft>
        <a:buClr>
          <a:schemeClr val="accent1"/>
        </a:buClr>
        <a:buSzPct val="120000"/>
        <a:buFont typeface="Wingdings" pitchFamily="2" charset="2"/>
        <a:buChar char="§"/>
        <a:tabLst/>
        <a:defRPr sz="1800" kern="1200">
          <a:solidFill>
            <a:schemeClr val="tx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accent1"/>
        </a:buClr>
        <a:buSzPct val="120000"/>
        <a:buFont typeface="Arial" pitchFamily="34" charset="0"/>
        <a:buChar char="–"/>
        <a:defRPr sz="1600" kern="1200">
          <a:solidFill>
            <a:schemeClr val="tx1"/>
          </a:solidFill>
          <a:latin typeface="Arial" pitchFamily="34" charset="0"/>
          <a:ea typeface="+mn-ea"/>
          <a:cs typeface="Arial" pitchFamily="34" charset="0"/>
        </a:defRPr>
      </a:lvl2pPr>
      <a:lvl3pPr marL="804863" indent="-119063" algn="l" defTabSz="914400" rtl="0" eaLnBrk="1" latinLnBrk="0" hangingPunct="1">
        <a:spcBef>
          <a:spcPct val="20000"/>
        </a:spcBef>
        <a:buClr>
          <a:schemeClr val="accent1"/>
        </a:buClr>
        <a:buFontTx/>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1"/>
        </a:buClr>
        <a:buFontTx/>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1"/>
        </a:buClr>
        <a:buFontTx/>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1"/>
        </a:buClr>
        <a:buFontTx/>
        <a:buNone/>
        <a:defRPr sz="1400" kern="1200">
          <a:solidFill>
            <a:schemeClr val="tx1"/>
          </a:solidFill>
          <a:latin typeface="+mn-lt"/>
          <a:ea typeface="+mn-ea"/>
          <a:cs typeface="+mn-cs"/>
        </a:defRPr>
      </a:lvl6pPr>
      <a:lvl7pPr marL="2971800" indent="-228600" algn="l" defTabSz="914400" rtl="0" eaLnBrk="1" latinLnBrk="0" hangingPunct="1">
        <a:spcBef>
          <a:spcPct val="20000"/>
        </a:spcBef>
        <a:buClr>
          <a:schemeClr val="accent1"/>
        </a:buClr>
        <a:buFontTx/>
        <a:buNone/>
        <a:defRPr sz="1400" kern="1200">
          <a:solidFill>
            <a:schemeClr val="tx1"/>
          </a:solidFill>
          <a:latin typeface="+mn-lt"/>
          <a:ea typeface="+mn-ea"/>
          <a:cs typeface="+mn-cs"/>
        </a:defRPr>
      </a:lvl7pPr>
      <a:lvl8pPr marL="3429000" indent="-22860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8pPr>
      <a:lvl9pPr marL="3886200" indent="-22860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S:\01_ACTIVE_PROJECTS\GSK\2278_GSK_SrLdrMtg2010\CubistProjectFiles\PPT\LinkedArt\4x3-text-slide.png"/>
          <p:cNvPicPr>
            <a:picLocks noChangeAspect="1" noChangeArrowheads="1"/>
          </p:cNvPicPr>
          <p:nvPr/>
        </p:nvPicPr>
        <p:blipFill>
          <a:blip r:embed="rId18" cstate="print"/>
          <a:stretch>
            <a:fillRect/>
          </a:stretch>
        </p:blipFill>
        <p:spPr bwMode="auto">
          <a:xfrm>
            <a:off x="0" y="342900"/>
            <a:ext cx="9144000" cy="6858000"/>
          </a:xfrm>
          <a:prstGeom prst="rect">
            <a:avLst/>
          </a:prstGeom>
          <a:noFill/>
        </p:spPr>
      </p:pic>
      <p:sp>
        <p:nvSpPr>
          <p:cNvPr id="14" name="Rectangle 13"/>
          <p:cNvSpPr/>
          <p:nvPr/>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Placeholder 1"/>
          <p:cNvSpPr>
            <a:spLocks noGrp="1"/>
          </p:cNvSpPr>
          <p:nvPr>
            <p:ph type="title"/>
          </p:nvPr>
        </p:nvSpPr>
        <p:spPr>
          <a:xfrm>
            <a:off x="241300" y="177800"/>
            <a:ext cx="8595360" cy="10033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5" name="TextBox 4"/>
          <p:cNvSpPr txBox="1"/>
          <p:nvPr userDrawn="1"/>
        </p:nvSpPr>
        <p:spPr>
          <a:xfrm>
            <a:off x="8534400" y="6654800"/>
            <a:ext cx="609600" cy="261938"/>
          </a:xfrm>
          <a:prstGeom prst="rect">
            <a:avLst/>
          </a:prstGeom>
          <a:noFill/>
        </p:spPr>
        <p:txBody>
          <a:bodyPr>
            <a:spAutoFit/>
          </a:bodyPr>
          <a:lstStyle/>
          <a:p>
            <a:pPr algn="r" fontAlgn="auto">
              <a:spcBef>
                <a:spcPts val="0"/>
              </a:spcBef>
              <a:spcAft>
                <a:spcPts val="0"/>
              </a:spcAft>
              <a:defRPr/>
            </a:pPr>
            <a:fld id="{6D674AB7-B700-4313-A9D3-AABCB660C279}" type="slidenum">
              <a:rPr lang="en-US" sz="1100" b="1">
                <a:latin typeface="Arial"/>
              </a:rPr>
              <a:pPr algn="r" fontAlgn="auto">
                <a:spcBef>
                  <a:spcPts val="0"/>
                </a:spcBef>
                <a:spcAft>
                  <a:spcPts val="0"/>
                </a:spcAft>
                <a:defRPr/>
              </a:pPr>
              <a:t>‹#›</a:t>
            </a:fld>
            <a:endParaRPr lang="en-US" sz="1100" b="1" dirty="0">
              <a:latin typeface="Arial"/>
            </a:endParaRPr>
          </a:p>
        </p:txBody>
      </p:sp>
    </p:spTree>
    <p:extLst>
      <p:ext uri="{BB962C8B-B14F-4D97-AF65-F5344CB8AC3E}">
        <p14:creationId xmlns:p14="http://schemas.microsoft.com/office/powerpoint/2010/main" xmlns="" val="2995129392"/>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 id="2147484223" r:id="rId13"/>
    <p:sldLayoutId id="2147484224" r:id="rId14"/>
    <p:sldLayoutId id="2147484225" r:id="rId15"/>
    <p:sldLayoutId id="2147484226" r:id="rId16"/>
  </p:sldLayoutIdLst>
  <p:timing>
    <p:tnLst>
      <p:par>
        <p:cTn id="1" dur="indefinite" restart="never" nodeType="tmRoot"/>
      </p:par>
    </p:tnLst>
  </p:timing>
  <p:hf sldNum="0" hdr="0" dt="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accent1"/>
        </a:buClr>
        <a:buSzPct val="120000"/>
        <a:buFont typeface="Wingdings" pitchFamily="2" charset="2"/>
        <a:buChar char="§"/>
        <a:defRPr sz="1800" kern="1200">
          <a:solidFill>
            <a:schemeClr val="tx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accent1"/>
        </a:buClr>
        <a:buSzPct val="120000"/>
        <a:buFont typeface="Arial" pitchFamily="34" charset="0"/>
        <a:buChar char="–"/>
        <a:defRPr sz="1600" kern="1200">
          <a:solidFill>
            <a:schemeClr val="tx1"/>
          </a:solidFill>
          <a:latin typeface="Arial" pitchFamily="34" charset="0"/>
          <a:ea typeface="+mn-ea"/>
          <a:cs typeface="Arial" pitchFamily="34" charset="0"/>
        </a:defRPr>
      </a:lvl2pPr>
      <a:lvl3pPr marL="804863" indent="-119063" algn="l" defTabSz="914400" rtl="0" eaLnBrk="1" latinLnBrk="0" hangingPunct="1">
        <a:spcBef>
          <a:spcPct val="2000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1314450" indent="-171450" algn="l" defTabSz="914400" rtl="0" eaLnBrk="1" latinLnBrk="0" hangingPunct="1">
        <a:spcBef>
          <a:spcPct val="20000"/>
        </a:spcBef>
        <a:buClr>
          <a:schemeClr val="accent1"/>
        </a:buClr>
        <a:buFontTx/>
        <a:buChar char="–"/>
        <a:defRPr sz="1400" kern="1200" baseline="0">
          <a:solidFill>
            <a:schemeClr val="tx1"/>
          </a:solidFill>
          <a:latin typeface="Arial" pitchFamily="34" charset="0"/>
          <a:ea typeface="+mn-ea"/>
          <a:cs typeface="Arial" pitchFamily="34" charset="0"/>
        </a:defRPr>
      </a:lvl4pPr>
      <a:lvl5pPr marL="1714500" indent="-171450" algn="l" defTabSz="914400" rtl="0" eaLnBrk="1" latinLnBrk="0" hangingPunct="1">
        <a:spcBef>
          <a:spcPct val="20000"/>
        </a:spcBef>
        <a:buClr>
          <a:schemeClr val="accent1"/>
        </a:buClr>
        <a:buFontTx/>
        <a:buChar char="–"/>
        <a:defRPr sz="1400" kern="1200">
          <a:solidFill>
            <a:schemeClr val="tx1"/>
          </a:solidFill>
          <a:latin typeface="Arial" pitchFamily="34" charset="0"/>
          <a:ea typeface="+mn-ea"/>
          <a:cs typeface="Arial" pitchFamily="34" charset="0"/>
        </a:defRPr>
      </a:lvl5pPr>
      <a:lvl6pPr marL="21717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6pPr>
      <a:lvl7pPr marL="26289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7pPr>
      <a:lvl8pPr marL="3028950" indent="-171450" algn="l" defTabSz="914400" rtl="0" eaLnBrk="1" latinLnBrk="0" hangingPunct="1">
        <a:spcBef>
          <a:spcPct val="20000"/>
        </a:spcBef>
        <a:buClr>
          <a:schemeClr val="accent1"/>
        </a:buClr>
        <a:buFontTx/>
        <a:buChar char="–"/>
        <a:defRPr sz="1400" kern="1200" baseline="0">
          <a:solidFill>
            <a:schemeClr val="tx1"/>
          </a:solidFill>
          <a:latin typeface="+mn-lt"/>
          <a:ea typeface="+mn-ea"/>
          <a:cs typeface="+mn-cs"/>
        </a:defRPr>
      </a:lvl8pPr>
      <a:lvl9pPr marL="348615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S:\01_ACTIVE_PROJECTS\GSK\2278_GSK_SrLdrMtg2010\CubistProjectFiles\PPT\LinkedArt\4x3-text-slide.png"/>
          <p:cNvPicPr>
            <a:picLocks noChangeAspect="1" noChangeArrowheads="1"/>
          </p:cNvPicPr>
          <p:nvPr/>
        </p:nvPicPr>
        <p:blipFill>
          <a:blip r:embed="rId18" cstate="print"/>
          <a:stretch>
            <a:fillRect/>
          </a:stretch>
        </p:blipFill>
        <p:spPr bwMode="auto">
          <a:xfrm>
            <a:off x="0" y="342900"/>
            <a:ext cx="9144000" cy="6858000"/>
          </a:xfrm>
          <a:prstGeom prst="rect">
            <a:avLst/>
          </a:prstGeom>
          <a:noFill/>
        </p:spPr>
      </p:pic>
      <p:sp>
        <p:nvSpPr>
          <p:cNvPr id="14" name="Rectangle 13"/>
          <p:cNvSpPr/>
          <p:nvPr/>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Placeholder 1"/>
          <p:cNvSpPr>
            <a:spLocks noGrp="1"/>
          </p:cNvSpPr>
          <p:nvPr>
            <p:ph type="title"/>
          </p:nvPr>
        </p:nvSpPr>
        <p:spPr>
          <a:xfrm>
            <a:off x="241300" y="177800"/>
            <a:ext cx="8595360" cy="10033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5" name="TextBox 4"/>
          <p:cNvSpPr txBox="1"/>
          <p:nvPr userDrawn="1"/>
        </p:nvSpPr>
        <p:spPr>
          <a:xfrm>
            <a:off x="8534400" y="6654800"/>
            <a:ext cx="609600" cy="261938"/>
          </a:xfrm>
          <a:prstGeom prst="rect">
            <a:avLst/>
          </a:prstGeom>
          <a:noFill/>
        </p:spPr>
        <p:txBody>
          <a:bodyPr>
            <a:spAutoFit/>
          </a:bodyPr>
          <a:lstStyle/>
          <a:p>
            <a:pPr algn="r" fontAlgn="auto">
              <a:spcBef>
                <a:spcPts val="0"/>
              </a:spcBef>
              <a:spcAft>
                <a:spcPts val="0"/>
              </a:spcAft>
              <a:defRPr/>
            </a:pPr>
            <a:fld id="{6D674AB7-B700-4313-A9D3-AABCB660C279}" type="slidenum">
              <a:rPr lang="en-US" sz="1100" b="1">
                <a:latin typeface="Arial"/>
              </a:rPr>
              <a:pPr algn="r" fontAlgn="auto">
                <a:spcBef>
                  <a:spcPts val="0"/>
                </a:spcBef>
                <a:spcAft>
                  <a:spcPts val="0"/>
                </a:spcAft>
                <a:defRPr/>
              </a:pPr>
              <a:t>‹#›</a:t>
            </a:fld>
            <a:endParaRPr lang="en-US" sz="1100" b="1" dirty="0">
              <a:latin typeface="Arial"/>
            </a:endParaRPr>
          </a:p>
        </p:txBody>
      </p:sp>
    </p:spTree>
    <p:extLst>
      <p:ext uri="{BB962C8B-B14F-4D97-AF65-F5344CB8AC3E}">
        <p14:creationId xmlns:p14="http://schemas.microsoft.com/office/powerpoint/2010/main" xmlns="" val="1074713984"/>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 id="2147484241" r:id="rId14"/>
    <p:sldLayoutId id="2147484242" r:id="rId15"/>
    <p:sldLayoutId id="2147484243" r:id="rId16"/>
  </p:sldLayoutIdLst>
  <p:timing>
    <p:tnLst>
      <p:par>
        <p:cTn id="1" dur="indefinite" restart="never" nodeType="tmRoot"/>
      </p:par>
    </p:tnLst>
  </p:timing>
  <p:hf sldNum="0" hdr="0" dt="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accent1"/>
        </a:buClr>
        <a:buSzPct val="120000"/>
        <a:buFont typeface="Wingdings" pitchFamily="2" charset="2"/>
        <a:buChar char="§"/>
        <a:defRPr sz="1800" kern="1200">
          <a:solidFill>
            <a:schemeClr val="tx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accent1"/>
        </a:buClr>
        <a:buSzPct val="120000"/>
        <a:buFont typeface="Arial" pitchFamily="34" charset="0"/>
        <a:buChar char="–"/>
        <a:defRPr sz="1600" kern="1200">
          <a:solidFill>
            <a:schemeClr val="tx1"/>
          </a:solidFill>
          <a:latin typeface="Arial" pitchFamily="34" charset="0"/>
          <a:ea typeface="+mn-ea"/>
          <a:cs typeface="Arial" pitchFamily="34" charset="0"/>
        </a:defRPr>
      </a:lvl2pPr>
      <a:lvl3pPr marL="804863" indent="-119063" algn="l" defTabSz="914400" rtl="0" eaLnBrk="1" latinLnBrk="0" hangingPunct="1">
        <a:spcBef>
          <a:spcPct val="2000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1314450" indent="-171450" algn="l" defTabSz="914400" rtl="0" eaLnBrk="1" latinLnBrk="0" hangingPunct="1">
        <a:spcBef>
          <a:spcPct val="20000"/>
        </a:spcBef>
        <a:buClr>
          <a:schemeClr val="accent1"/>
        </a:buClr>
        <a:buFontTx/>
        <a:buChar char="–"/>
        <a:defRPr sz="1400" kern="1200" baseline="0">
          <a:solidFill>
            <a:schemeClr val="tx1"/>
          </a:solidFill>
          <a:latin typeface="Arial" pitchFamily="34" charset="0"/>
          <a:ea typeface="+mn-ea"/>
          <a:cs typeface="Arial" pitchFamily="34" charset="0"/>
        </a:defRPr>
      </a:lvl4pPr>
      <a:lvl5pPr marL="1714500" indent="-171450" algn="l" defTabSz="914400" rtl="0" eaLnBrk="1" latinLnBrk="0" hangingPunct="1">
        <a:spcBef>
          <a:spcPct val="20000"/>
        </a:spcBef>
        <a:buClr>
          <a:schemeClr val="accent1"/>
        </a:buClr>
        <a:buFontTx/>
        <a:buChar char="–"/>
        <a:defRPr sz="1400" kern="1200">
          <a:solidFill>
            <a:schemeClr val="tx1"/>
          </a:solidFill>
          <a:latin typeface="Arial" pitchFamily="34" charset="0"/>
          <a:ea typeface="+mn-ea"/>
          <a:cs typeface="Arial" pitchFamily="34" charset="0"/>
        </a:defRPr>
      </a:lvl5pPr>
      <a:lvl6pPr marL="21717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6pPr>
      <a:lvl7pPr marL="26289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7pPr>
      <a:lvl8pPr marL="3028950" indent="-171450" algn="l" defTabSz="914400" rtl="0" eaLnBrk="1" latinLnBrk="0" hangingPunct="1">
        <a:spcBef>
          <a:spcPct val="20000"/>
        </a:spcBef>
        <a:buClr>
          <a:schemeClr val="accent1"/>
        </a:buClr>
        <a:buFontTx/>
        <a:buChar char="–"/>
        <a:defRPr sz="1400" kern="1200" baseline="0">
          <a:solidFill>
            <a:schemeClr val="tx1"/>
          </a:solidFill>
          <a:latin typeface="+mn-lt"/>
          <a:ea typeface="+mn-ea"/>
          <a:cs typeface="+mn-cs"/>
        </a:defRPr>
      </a:lvl8pPr>
      <a:lvl9pPr marL="348615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S:\01_ACTIVE_PROJECTS\GSK\2278_GSK_SrLdrMtg2010\CubistProjectFiles\PPT\LinkedArt\4x3-text-slide.png"/>
          <p:cNvPicPr>
            <a:picLocks noChangeAspect="1" noChangeArrowheads="1"/>
          </p:cNvPicPr>
          <p:nvPr/>
        </p:nvPicPr>
        <p:blipFill>
          <a:blip r:embed="rId18" cstate="print"/>
          <a:stretch>
            <a:fillRect/>
          </a:stretch>
        </p:blipFill>
        <p:spPr bwMode="auto">
          <a:xfrm>
            <a:off x="0" y="342900"/>
            <a:ext cx="9144000" cy="6858000"/>
          </a:xfrm>
          <a:prstGeom prst="rect">
            <a:avLst/>
          </a:prstGeom>
          <a:noFill/>
        </p:spPr>
      </p:pic>
      <p:sp>
        <p:nvSpPr>
          <p:cNvPr id="14" name="Rectangle 13"/>
          <p:cNvSpPr/>
          <p:nvPr/>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Placeholder 1"/>
          <p:cNvSpPr>
            <a:spLocks noGrp="1"/>
          </p:cNvSpPr>
          <p:nvPr>
            <p:ph type="title"/>
          </p:nvPr>
        </p:nvSpPr>
        <p:spPr>
          <a:xfrm>
            <a:off x="241300" y="177800"/>
            <a:ext cx="8595360" cy="10033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5" name="TextBox 4"/>
          <p:cNvSpPr txBox="1"/>
          <p:nvPr userDrawn="1"/>
        </p:nvSpPr>
        <p:spPr>
          <a:xfrm>
            <a:off x="8534400" y="6654800"/>
            <a:ext cx="609600" cy="261938"/>
          </a:xfrm>
          <a:prstGeom prst="rect">
            <a:avLst/>
          </a:prstGeom>
          <a:noFill/>
        </p:spPr>
        <p:txBody>
          <a:bodyPr>
            <a:spAutoFit/>
          </a:bodyPr>
          <a:lstStyle/>
          <a:p>
            <a:pPr algn="r" fontAlgn="auto">
              <a:spcBef>
                <a:spcPts val="0"/>
              </a:spcBef>
              <a:spcAft>
                <a:spcPts val="0"/>
              </a:spcAft>
              <a:defRPr/>
            </a:pPr>
            <a:fld id="{6D674AB7-B700-4313-A9D3-AABCB660C279}" type="slidenum">
              <a:rPr lang="en-US" sz="1100" b="1">
                <a:latin typeface="Arial"/>
              </a:rPr>
              <a:pPr algn="r" fontAlgn="auto">
                <a:spcBef>
                  <a:spcPts val="0"/>
                </a:spcBef>
                <a:spcAft>
                  <a:spcPts val="0"/>
                </a:spcAft>
                <a:defRPr/>
              </a:pPr>
              <a:t>‹#›</a:t>
            </a:fld>
            <a:endParaRPr lang="en-US" sz="1100" b="1" dirty="0">
              <a:latin typeface="Arial"/>
            </a:endParaRPr>
          </a:p>
        </p:txBody>
      </p:sp>
    </p:spTree>
    <p:extLst>
      <p:ext uri="{BB962C8B-B14F-4D97-AF65-F5344CB8AC3E}">
        <p14:creationId xmlns:p14="http://schemas.microsoft.com/office/powerpoint/2010/main" xmlns="" val="2611544430"/>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 id="2147484257" r:id="rId13"/>
    <p:sldLayoutId id="2147484258" r:id="rId14"/>
    <p:sldLayoutId id="2147484259" r:id="rId15"/>
    <p:sldLayoutId id="2147484260" r:id="rId16"/>
  </p:sldLayoutIdLst>
  <p:timing>
    <p:tnLst>
      <p:par>
        <p:cTn id="1" dur="indefinite" restart="never" nodeType="tmRoot"/>
      </p:par>
    </p:tnLst>
  </p:timing>
  <p:hf sldNum="0" hdr="0" dt="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accent1"/>
        </a:buClr>
        <a:buSzPct val="120000"/>
        <a:buFont typeface="Wingdings" pitchFamily="2" charset="2"/>
        <a:buChar char="§"/>
        <a:defRPr sz="1800" kern="1200">
          <a:solidFill>
            <a:schemeClr val="tx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accent1"/>
        </a:buClr>
        <a:buSzPct val="120000"/>
        <a:buFont typeface="Arial" pitchFamily="34" charset="0"/>
        <a:buChar char="–"/>
        <a:defRPr sz="1600" kern="1200">
          <a:solidFill>
            <a:schemeClr val="tx1"/>
          </a:solidFill>
          <a:latin typeface="Arial" pitchFamily="34" charset="0"/>
          <a:ea typeface="+mn-ea"/>
          <a:cs typeface="Arial" pitchFamily="34" charset="0"/>
        </a:defRPr>
      </a:lvl2pPr>
      <a:lvl3pPr marL="804863" indent="-119063" algn="l" defTabSz="914400" rtl="0" eaLnBrk="1" latinLnBrk="0" hangingPunct="1">
        <a:spcBef>
          <a:spcPct val="2000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1314450" indent="-171450" algn="l" defTabSz="914400" rtl="0" eaLnBrk="1" latinLnBrk="0" hangingPunct="1">
        <a:spcBef>
          <a:spcPct val="20000"/>
        </a:spcBef>
        <a:buClr>
          <a:schemeClr val="accent1"/>
        </a:buClr>
        <a:buFontTx/>
        <a:buChar char="–"/>
        <a:defRPr sz="1400" kern="1200" baseline="0">
          <a:solidFill>
            <a:schemeClr val="tx1"/>
          </a:solidFill>
          <a:latin typeface="Arial" pitchFamily="34" charset="0"/>
          <a:ea typeface="+mn-ea"/>
          <a:cs typeface="Arial" pitchFamily="34" charset="0"/>
        </a:defRPr>
      </a:lvl4pPr>
      <a:lvl5pPr marL="1714500" indent="-171450" algn="l" defTabSz="914400" rtl="0" eaLnBrk="1" latinLnBrk="0" hangingPunct="1">
        <a:spcBef>
          <a:spcPct val="20000"/>
        </a:spcBef>
        <a:buClr>
          <a:schemeClr val="accent1"/>
        </a:buClr>
        <a:buFontTx/>
        <a:buChar char="–"/>
        <a:defRPr sz="1400" kern="1200">
          <a:solidFill>
            <a:schemeClr val="tx1"/>
          </a:solidFill>
          <a:latin typeface="Arial" pitchFamily="34" charset="0"/>
          <a:ea typeface="+mn-ea"/>
          <a:cs typeface="Arial" pitchFamily="34" charset="0"/>
        </a:defRPr>
      </a:lvl5pPr>
      <a:lvl6pPr marL="21717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6pPr>
      <a:lvl7pPr marL="26289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7pPr>
      <a:lvl8pPr marL="3028950" indent="-171450" algn="l" defTabSz="914400" rtl="0" eaLnBrk="1" latinLnBrk="0" hangingPunct="1">
        <a:spcBef>
          <a:spcPct val="20000"/>
        </a:spcBef>
        <a:buClr>
          <a:schemeClr val="accent1"/>
        </a:buClr>
        <a:buFontTx/>
        <a:buChar char="–"/>
        <a:defRPr sz="1400" kern="1200" baseline="0">
          <a:solidFill>
            <a:schemeClr val="tx1"/>
          </a:solidFill>
          <a:latin typeface="+mn-lt"/>
          <a:ea typeface="+mn-ea"/>
          <a:cs typeface="+mn-cs"/>
        </a:defRPr>
      </a:lvl8pPr>
      <a:lvl9pPr marL="348615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S:\01_ACTIVE_PROJECTS\GSK\2278_GSK_SrLdrMtg2010\CubistProjectFiles\PPT\LinkedArt\4x3-text-slide.png"/>
          <p:cNvPicPr>
            <a:picLocks noChangeAspect="1" noChangeArrowheads="1"/>
          </p:cNvPicPr>
          <p:nvPr/>
        </p:nvPicPr>
        <p:blipFill>
          <a:blip r:embed="rId17" cstate="print"/>
          <a:stretch>
            <a:fillRect/>
          </a:stretch>
        </p:blipFill>
        <p:spPr bwMode="auto">
          <a:xfrm>
            <a:off x="0" y="342900"/>
            <a:ext cx="9144000" cy="6858000"/>
          </a:xfrm>
          <a:prstGeom prst="rect">
            <a:avLst/>
          </a:prstGeom>
          <a:noFill/>
        </p:spPr>
      </p:pic>
      <p:sp>
        <p:nvSpPr>
          <p:cNvPr id="14" name="Rectangle 13"/>
          <p:cNvSpPr/>
          <p:nvPr/>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Placeholder 1"/>
          <p:cNvSpPr>
            <a:spLocks noGrp="1"/>
          </p:cNvSpPr>
          <p:nvPr>
            <p:ph type="title"/>
          </p:nvPr>
        </p:nvSpPr>
        <p:spPr>
          <a:xfrm>
            <a:off x="241300" y="177800"/>
            <a:ext cx="8595360" cy="10033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5" name="TextBox 4"/>
          <p:cNvSpPr txBox="1"/>
          <p:nvPr userDrawn="1"/>
        </p:nvSpPr>
        <p:spPr>
          <a:xfrm>
            <a:off x="8534400" y="6654800"/>
            <a:ext cx="609600" cy="261938"/>
          </a:xfrm>
          <a:prstGeom prst="rect">
            <a:avLst/>
          </a:prstGeom>
          <a:noFill/>
        </p:spPr>
        <p:txBody>
          <a:bodyPr>
            <a:spAutoFit/>
          </a:bodyPr>
          <a:lstStyle/>
          <a:p>
            <a:pPr algn="r" fontAlgn="auto">
              <a:spcBef>
                <a:spcPts val="0"/>
              </a:spcBef>
              <a:spcAft>
                <a:spcPts val="0"/>
              </a:spcAft>
              <a:defRPr/>
            </a:pPr>
            <a:fld id="{6D674AB7-B700-4313-A9D3-AABCB660C279}" type="slidenum">
              <a:rPr lang="en-US" sz="1100" b="1">
                <a:latin typeface="Arial"/>
              </a:rPr>
              <a:pPr algn="r" fontAlgn="auto">
                <a:spcBef>
                  <a:spcPts val="0"/>
                </a:spcBef>
                <a:spcAft>
                  <a:spcPts val="0"/>
                </a:spcAft>
                <a:defRPr/>
              </a:pPr>
              <a:t>‹#›</a:t>
            </a:fld>
            <a:endParaRPr lang="en-US" sz="1100" b="1" dirty="0">
              <a:latin typeface="Arial"/>
            </a:endParaRPr>
          </a:p>
        </p:txBody>
      </p:sp>
    </p:spTree>
    <p:extLst>
      <p:ext uri="{BB962C8B-B14F-4D97-AF65-F5344CB8AC3E}">
        <p14:creationId xmlns:p14="http://schemas.microsoft.com/office/powerpoint/2010/main" xmlns="" val="390843596"/>
      </p:ext>
    </p:extLst>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 id="2147484273" r:id="rId12"/>
    <p:sldLayoutId id="2147484274" r:id="rId13"/>
    <p:sldLayoutId id="2147484275" r:id="rId14"/>
    <p:sldLayoutId id="2147484276" r:id="rId15"/>
  </p:sldLayoutIdLst>
  <p:timing>
    <p:tnLst>
      <p:par>
        <p:cTn id="1" dur="indefinite" restart="never" nodeType="tmRoot"/>
      </p:par>
    </p:tnLst>
  </p:timing>
  <p:hf sldNum="0" hdr="0" dt="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accent1"/>
        </a:buClr>
        <a:buSzPct val="120000"/>
        <a:buFont typeface="Wingdings" pitchFamily="2" charset="2"/>
        <a:buChar char="§"/>
        <a:defRPr sz="1800" kern="1200">
          <a:solidFill>
            <a:schemeClr val="tx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accent1"/>
        </a:buClr>
        <a:buSzPct val="120000"/>
        <a:buFont typeface="Arial" pitchFamily="34" charset="0"/>
        <a:buChar char="–"/>
        <a:defRPr sz="1600" kern="1200">
          <a:solidFill>
            <a:schemeClr val="tx1"/>
          </a:solidFill>
          <a:latin typeface="Arial" pitchFamily="34" charset="0"/>
          <a:ea typeface="+mn-ea"/>
          <a:cs typeface="Arial" pitchFamily="34" charset="0"/>
        </a:defRPr>
      </a:lvl2pPr>
      <a:lvl3pPr marL="804863" indent="-119063" algn="l" defTabSz="914400" rtl="0" eaLnBrk="1" latinLnBrk="0" hangingPunct="1">
        <a:spcBef>
          <a:spcPct val="2000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1314450" indent="-171450" algn="l" defTabSz="914400" rtl="0" eaLnBrk="1" latinLnBrk="0" hangingPunct="1">
        <a:spcBef>
          <a:spcPct val="20000"/>
        </a:spcBef>
        <a:buClr>
          <a:schemeClr val="accent1"/>
        </a:buClr>
        <a:buFontTx/>
        <a:buChar char="–"/>
        <a:defRPr sz="1400" kern="1200" baseline="0">
          <a:solidFill>
            <a:schemeClr val="tx1"/>
          </a:solidFill>
          <a:latin typeface="Arial" pitchFamily="34" charset="0"/>
          <a:ea typeface="+mn-ea"/>
          <a:cs typeface="Arial" pitchFamily="34" charset="0"/>
        </a:defRPr>
      </a:lvl4pPr>
      <a:lvl5pPr marL="1714500" indent="-171450" algn="l" defTabSz="914400" rtl="0" eaLnBrk="1" latinLnBrk="0" hangingPunct="1">
        <a:spcBef>
          <a:spcPct val="20000"/>
        </a:spcBef>
        <a:buClr>
          <a:schemeClr val="accent1"/>
        </a:buClr>
        <a:buFontTx/>
        <a:buChar char="–"/>
        <a:defRPr sz="1400" kern="1200">
          <a:solidFill>
            <a:schemeClr val="tx1"/>
          </a:solidFill>
          <a:latin typeface="Arial" pitchFamily="34" charset="0"/>
          <a:ea typeface="+mn-ea"/>
          <a:cs typeface="Arial" pitchFamily="34" charset="0"/>
        </a:defRPr>
      </a:lvl5pPr>
      <a:lvl6pPr marL="21717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6pPr>
      <a:lvl7pPr marL="26289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7pPr>
      <a:lvl8pPr marL="3028950" indent="-171450" algn="l" defTabSz="914400" rtl="0" eaLnBrk="1" latinLnBrk="0" hangingPunct="1">
        <a:spcBef>
          <a:spcPct val="20000"/>
        </a:spcBef>
        <a:buClr>
          <a:schemeClr val="accent1"/>
        </a:buClr>
        <a:buFontTx/>
        <a:buChar char="–"/>
        <a:defRPr sz="1400" kern="1200" baseline="0">
          <a:solidFill>
            <a:schemeClr val="tx1"/>
          </a:solidFill>
          <a:latin typeface="+mn-lt"/>
          <a:ea typeface="+mn-ea"/>
          <a:cs typeface="+mn-cs"/>
        </a:defRPr>
      </a:lvl8pPr>
      <a:lvl9pPr marL="348615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S:\01_ACTIVE_PROJECTS\GSK\2278_GSK_SrLdrMtg2010\CubistProjectFiles\PPT\LinkedArt\4x3-text-slide.png"/>
          <p:cNvPicPr>
            <a:picLocks noChangeAspect="1" noChangeArrowheads="1"/>
          </p:cNvPicPr>
          <p:nvPr/>
        </p:nvPicPr>
        <p:blipFill>
          <a:blip r:embed="rId17" cstate="print"/>
          <a:stretch>
            <a:fillRect/>
          </a:stretch>
        </p:blipFill>
        <p:spPr bwMode="auto">
          <a:xfrm>
            <a:off x="0" y="342900"/>
            <a:ext cx="9144000" cy="6858000"/>
          </a:xfrm>
          <a:prstGeom prst="rect">
            <a:avLst/>
          </a:prstGeom>
          <a:noFill/>
        </p:spPr>
      </p:pic>
      <p:sp>
        <p:nvSpPr>
          <p:cNvPr id="14" name="Rectangle 13"/>
          <p:cNvSpPr/>
          <p:nvPr/>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Placeholder 1"/>
          <p:cNvSpPr>
            <a:spLocks noGrp="1"/>
          </p:cNvSpPr>
          <p:nvPr>
            <p:ph type="title"/>
          </p:nvPr>
        </p:nvSpPr>
        <p:spPr>
          <a:xfrm>
            <a:off x="241300" y="177800"/>
            <a:ext cx="8595360" cy="10033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5" name="TextBox 4"/>
          <p:cNvSpPr txBox="1"/>
          <p:nvPr userDrawn="1"/>
        </p:nvSpPr>
        <p:spPr>
          <a:xfrm>
            <a:off x="8534400" y="6654800"/>
            <a:ext cx="609600" cy="261938"/>
          </a:xfrm>
          <a:prstGeom prst="rect">
            <a:avLst/>
          </a:prstGeom>
          <a:noFill/>
        </p:spPr>
        <p:txBody>
          <a:bodyPr>
            <a:spAutoFit/>
          </a:bodyPr>
          <a:lstStyle/>
          <a:p>
            <a:pPr algn="r" fontAlgn="auto">
              <a:spcBef>
                <a:spcPts val="0"/>
              </a:spcBef>
              <a:spcAft>
                <a:spcPts val="0"/>
              </a:spcAft>
              <a:defRPr/>
            </a:pPr>
            <a:fld id="{6D674AB7-B700-4313-A9D3-AABCB660C279}" type="slidenum">
              <a:rPr lang="en-US" sz="1100" b="1">
                <a:latin typeface="Arial"/>
              </a:rPr>
              <a:pPr algn="r" fontAlgn="auto">
                <a:spcBef>
                  <a:spcPts val="0"/>
                </a:spcBef>
                <a:spcAft>
                  <a:spcPts val="0"/>
                </a:spcAft>
                <a:defRPr/>
              </a:pPr>
              <a:t>‹#›</a:t>
            </a:fld>
            <a:endParaRPr lang="en-US" sz="1100" b="1" dirty="0">
              <a:latin typeface="Arial"/>
            </a:endParaRPr>
          </a:p>
        </p:txBody>
      </p:sp>
    </p:spTree>
    <p:extLst>
      <p:ext uri="{BB962C8B-B14F-4D97-AF65-F5344CB8AC3E}">
        <p14:creationId xmlns:p14="http://schemas.microsoft.com/office/powerpoint/2010/main" xmlns="" val="1681470180"/>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Lst>
  <p:timing>
    <p:tnLst>
      <p:par>
        <p:cTn id="1" dur="indefinite" restart="never" nodeType="tmRoot"/>
      </p:par>
    </p:tnLst>
  </p:timing>
  <p:hf sldNum="0" hdr="0" dt="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accent1"/>
        </a:buClr>
        <a:buSzPct val="120000"/>
        <a:buFont typeface="Wingdings" pitchFamily="2" charset="2"/>
        <a:buChar char="§"/>
        <a:defRPr sz="1800" kern="1200">
          <a:solidFill>
            <a:schemeClr val="tx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accent1"/>
        </a:buClr>
        <a:buSzPct val="120000"/>
        <a:buFont typeface="Arial" pitchFamily="34" charset="0"/>
        <a:buChar char="–"/>
        <a:defRPr sz="1600" kern="1200">
          <a:solidFill>
            <a:schemeClr val="tx1"/>
          </a:solidFill>
          <a:latin typeface="Arial" pitchFamily="34" charset="0"/>
          <a:ea typeface="+mn-ea"/>
          <a:cs typeface="Arial" pitchFamily="34" charset="0"/>
        </a:defRPr>
      </a:lvl2pPr>
      <a:lvl3pPr marL="804863" indent="-119063" algn="l" defTabSz="914400" rtl="0" eaLnBrk="1" latinLnBrk="0" hangingPunct="1">
        <a:spcBef>
          <a:spcPct val="2000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1314450" indent="-171450" algn="l" defTabSz="914400" rtl="0" eaLnBrk="1" latinLnBrk="0" hangingPunct="1">
        <a:spcBef>
          <a:spcPct val="20000"/>
        </a:spcBef>
        <a:buClr>
          <a:schemeClr val="accent1"/>
        </a:buClr>
        <a:buFontTx/>
        <a:buChar char="–"/>
        <a:defRPr sz="1400" kern="1200" baseline="0">
          <a:solidFill>
            <a:schemeClr val="tx1"/>
          </a:solidFill>
          <a:latin typeface="Arial" pitchFamily="34" charset="0"/>
          <a:ea typeface="+mn-ea"/>
          <a:cs typeface="Arial" pitchFamily="34" charset="0"/>
        </a:defRPr>
      </a:lvl4pPr>
      <a:lvl5pPr marL="1714500" indent="-171450" algn="l" defTabSz="914400" rtl="0" eaLnBrk="1" latinLnBrk="0" hangingPunct="1">
        <a:spcBef>
          <a:spcPct val="20000"/>
        </a:spcBef>
        <a:buClr>
          <a:schemeClr val="accent1"/>
        </a:buClr>
        <a:buFontTx/>
        <a:buChar char="–"/>
        <a:defRPr sz="1400" kern="1200">
          <a:solidFill>
            <a:schemeClr val="tx1"/>
          </a:solidFill>
          <a:latin typeface="Arial" pitchFamily="34" charset="0"/>
          <a:ea typeface="+mn-ea"/>
          <a:cs typeface="Arial" pitchFamily="34" charset="0"/>
        </a:defRPr>
      </a:lvl5pPr>
      <a:lvl6pPr marL="21717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6pPr>
      <a:lvl7pPr marL="26289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7pPr>
      <a:lvl8pPr marL="3028950" indent="-171450" algn="l" defTabSz="914400" rtl="0" eaLnBrk="1" latinLnBrk="0" hangingPunct="1">
        <a:spcBef>
          <a:spcPct val="20000"/>
        </a:spcBef>
        <a:buClr>
          <a:schemeClr val="accent1"/>
        </a:buClr>
        <a:buFontTx/>
        <a:buChar char="–"/>
        <a:defRPr sz="1400" kern="1200" baseline="0">
          <a:solidFill>
            <a:schemeClr val="tx1"/>
          </a:solidFill>
          <a:latin typeface="+mn-lt"/>
          <a:ea typeface="+mn-ea"/>
          <a:cs typeface="+mn-cs"/>
        </a:defRPr>
      </a:lvl8pPr>
      <a:lvl9pPr marL="348615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S:\01_ACTIVE_PROJECTS\GSK\2278_GSK_SrLdrMtg2010\CubistProjectFiles\PPT\LinkedArt\4x3-text-slide.png"/>
          <p:cNvPicPr>
            <a:picLocks noChangeAspect="1" noChangeArrowheads="1"/>
          </p:cNvPicPr>
          <p:nvPr/>
        </p:nvPicPr>
        <p:blipFill>
          <a:blip r:embed="rId17" cstate="print"/>
          <a:stretch>
            <a:fillRect/>
          </a:stretch>
        </p:blipFill>
        <p:spPr bwMode="auto">
          <a:xfrm>
            <a:off x="0" y="342900"/>
            <a:ext cx="9144000" cy="6858000"/>
          </a:xfrm>
          <a:prstGeom prst="rect">
            <a:avLst/>
          </a:prstGeom>
          <a:noFill/>
        </p:spPr>
      </p:pic>
      <p:sp>
        <p:nvSpPr>
          <p:cNvPr id="14" name="Rectangle 13"/>
          <p:cNvSpPr/>
          <p:nvPr/>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Placeholder 1"/>
          <p:cNvSpPr>
            <a:spLocks noGrp="1"/>
          </p:cNvSpPr>
          <p:nvPr>
            <p:ph type="title"/>
          </p:nvPr>
        </p:nvSpPr>
        <p:spPr>
          <a:xfrm>
            <a:off x="241300" y="177800"/>
            <a:ext cx="8595360" cy="10033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5" name="TextBox 4"/>
          <p:cNvSpPr txBox="1"/>
          <p:nvPr userDrawn="1"/>
        </p:nvSpPr>
        <p:spPr>
          <a:xfrm>
            <a:off x="8534400" y="6654800"/>
            <a:ext cx="609600" cy="261938"/>
          </a:xfrm>
          <a:prstGeom prst="rect">
            <a:avLst/>
          </a:prstGeom>
          <a:noFill/>
        </p:spPr>
        <p:txBody>
          <a:bodyPr>
            <a:spAutoFit/>
          </a:bodyPr>
          <a:lstStyle/>
          <a:p>
            <a:pPr algn="r" fontAlgn="auto">
              <a:spcBef>
                <a:spcPts val="0"/>
              </a:spcBef>
              <a:spcAft>
                <a:spcPts val="0"/>
              </a:spcAft>
              <a:defRPr/>
            </a:pPr>
            <a:fld id="{6D674AB7-B700-4313-A9D3-AABCB660C279}" type="slidenum">
              <a:rPr lang="en-US" sz="1100" b="1">
                <a:latin typeface="Arial"/>
              </a:rPr>
              <a:pPr algn="r" fontAlgn="auto">
                <a:spcBef>
                  <a:spcPts val="0"/>
                </a:spcBef>
                <a:spcAft>
                  <a:spcPts val="0"/>
                </a:spcAft>
                <a:defRPr/>
              </a:pPr>
              <a:t>‹#›</a:t>
            </a:fld>
            <a:endParaRPr lang="en-US" sz="1100" b="1" dirty="0">
              <a:latin typeface="Arial"/>
            </a:endParaRPr>
          </a:p>
        </p:txBody>
      </p:sp>
    </p:spTree>
    <p:extLst>
      <p:ext uri="{BB962C8B-B14F-4D97-AF65-F5344CB8AC3E}">
        <p14:creationId xmlns:p14="http://schemas.microsoft.com/office/powerpoint/2010/main" xmlns="" val="4076342667"/>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 id="2147484306" r:id="rId12"/>
    <p:sldLayoutId id="2147484307" r:id="rId13"/>
    <p:sldLayoutId id="2147484308" r:id="rId14"/>
    <p:sldLayoutId id="2147484309" r:id="rId15"/>
  </p:sldLayoutIdLst>
  <p:timing>
    <p:tnLst>
      <p:par>
        <p:cTn id="1" dur="indefinite" restart="never" nodeType="tmRoot"/>
      </p:par>
    </p:tnLst>
  </p:timing>
  <p:hf sldNum="0" hdr="0" dt="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accent1"/>
        </a:buClr>
        <a:buSzPct val="120000"/>
        <a:buFont typeface="Wingdings" pitchFamily="2" charset="2"/>
        <a:buChar char="§"/>
        <a:defRPr sz="1800" kern="1200">
          <a:solidFill>
            <a:schemeClr val="tx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accent1"/>
        </a:buClr>
        <a:buSzPct val="120000"/>
        <a:buFont typeface="Arial" pitchFamily="34" charset="0"/>
        <a:buChar char="–"/>
        <a:defRPr sz="1600" kern="1200">
          <a:solidFill>
            <a:schemeClr val="tx1"/>
          </a:solidFill>
          <a:latin typeface="Arial" pitchFamily="34" charset="0"/>
          <a:ea typeface="+mn-ea"/>
          <a:cs typeface="Arial" pitchFamily="34" charset="0"/>
        </a:defRPr>
      </a:lvl2pPr>
      <a:lvl3pPr marL="804863" indent="-119063" algn="l" defTabSz="914400" rtl="0" eaLnBrk="1" latinLnBrk="0" hangingPunct="1">
        <a:spcBef>
          <a:spcPct val="2000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1314450" indent="-171450" algn="l" defTabSz="914400" rtl="0" eaLnBrk="1" latinLnBrk="0" hangingPunct="1">
        <a:spcBef>
          <a:spcPct val="20000"/>
        </a:spcBef>
        <a:buClr>
          <a:schemeClr val="accent1"/>
        </a:buClr>
        <a:buFontTx/>
        <a:buChar char="–"/>
        <a:defRPr sz="1400" kern="1200" baseline="0">
          <a:solidFill>
            <a:schemeClr val="tx1"/>
          </a:solidFill>
          <a:latin typeface="Arial" pitchFamily="34" charset="0"/>
          <a:ea typeface="+mn-ea"/>
          <a:cs typeface="Arial" pitchFamily="34" charset="0"/>
        </a:defRPr>
      </a:lvl4pPr>
      <a:lvl5pPr marL="1714500" indent="-171450" algn="l" defTabSz="914400" rtl="0" eaLnBrk="1" latinLnBrk="0" hangingPunct="1">
        <a:spcBef>
          <a:spcPct val="20000"/>
        </a:spcBef>
        <a:buClr>
          <a:schemeClr val="accent1"/>
        </a:buClr>
        <a:buFontTx/>
        <a:buChar char="–"/>
        <a:defRPr sz="1400" kern="1200">
          <a:solidFill>
            <a:schemeClr val="tx1"/>
          </a:solidFill>
          <a:latin typeface="Arial" pitchFamily="34" charset="0"/>
          <a:ea typeface="+mn-ea"/>
          <a:cs typeface="Arial" pitchFamily="34" charset="0"/>
        </a:defRPr>
      </a:lvl5pPr>
      <a:lvl6pPr marL="21717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6pPr>
      <a:lvl7pPr marL="26289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7pPr>
      <a:lvl8pPr marL="3028950" indent="-171450" algn="l" defTabSz="914400" rtl="0" eaLnBrk="1" latinLnBrk="0" hangingPunct="1">
        <a:spcBef>
          <a:spcPct val="20000"/>
        </a:spcBef>
        <a:buClr>
          <a:schemeClr val="accent1"/>
        </a:buClr>
        <a:buFontTx/>
        <a:buChar char="–"/>
        <a:defRPr sz="1400" kern="1200" baseline="0">
          <a:solidFill>
            <a:schemeClr val="tx1"/>
          </a:solidFill>
          <a:latin typeface="+mn-lt"/>
          <a:ea typeface="+mn-ea"/>
          <a:cs typeface="+mn-cs"/>
        </a:defRPr>
      </a:lvl8pPr>
      <a:lvl9pPr marL="348615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S:\01_ACTIVE_PROJECTS\GSK\2278_GSK_SrLdrMtg2010\CubistProjectFiles\PPT\LinkedArt\4x3-text-slide.png"/>
          <p:cNvPicPr>
            <a:picLocks noChangeAspect="1" noChangeArrowheads="1"/>
          </p:cNvPicPr>
          <p:nvPr/>
        </p:nvPicPr>
        <p:blipFill>
          <a:blip r:embed="rId17" cstate="print"/>
          <a:stretch>
            <a:fillRect/>
          </a:stretch>
        </p:blipFill>
        <p:spPr bwMode="auto">
          <a:xfrm>
            <a:off x="0" y="342900"/>
            <a:ext cx="9144000" cy="6858000"/>
          </a:xfrm>
          <a:prstGeom prst="rect">
            <a:avLst/>
          </a:prstGeom>
          <a:noFill/>
        </p:spPr>
      </p:pic>
      <p:sp>
        <p:nvSpPr>
          <p:cNvPr id="14" name="Rectangle 13"/>
          <p:cNvSpPr/>
          <p:nvPr/>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Placeholder 1"/>
          <p:cNvSpPr>
            <a:spLocks noGrp="1"/>
          </p:cNvSpPr>
          <p:nvPr>
            <p:ph type="title"/>
          </p:nvPr>
        </p:nvSpPr>
        <p:spPr>
          <a:xfrm>
            <a:off x="241300" y="177800"/>
            <a:ext cx="8595360" cy="10033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5" name="TextBox 4"/>
          <p:cNvSpPr txBox="1"/>
          <p:nvPr userDrawn="1"/>
        </p:nvSpPr>
        <p:spPr>
          <a:xfrm>
            <a:off x="8534400" y="6654800"/>
            <a:ext cx="609600" cy="261938"/>
          </a:xfrm>
          <a:prstGeom prst="rect">
            <a:avLst/>
          </a:prstGeom>
          <a:noFill/>
        </p:spPr>
        <p:txBody>
          <a:bodyPr>
            <a:spAutoFit/>
          </a:bodyPr>
          <a:lstStyle/>
          <a:p>
            <a:pPr algn="r" fontAlgn="auto">
              <a:spcBef>
                <a:spcPts val="0"/>
              </a:spcBef>
              <a:spcAft>
                <a:spcPts val="0"/>
              </a:spcAft>
              <a:defRPr/>
            </a:pPr>
            <a:fld id="{6D674AB7-B700-4313-A9D3-AABCB660C279}" type="slidenum">
              <a:rPr lang="en-US" sz="1100" b="1">
                <a:latin typeface="Arial"/>
              </a:rPr>
              <a:pPr algn="r" fontAlgn="auto">
                <a:spcBef>
                  <a:spcPts val="0"/>
                </a:spcBef>
                <a:spcAft>
                  <a:spcPts val="0"/>
                </a:spcAft>
                <a:defRPr/>
              </a:pPr>
              <a:t>‹#›</a:t>
            </a:fld>
            <a:endParaRPr lang="en-US" sz="1100" b="1" dirty="0">
              <a:latin typeface="Arial"/>
            </a:endParaRPr>
          </a:p>
        </p:txBody>
      </p:sp>
    </p:spTree>
    <p:extLst>
      <p:ext uri="{BB962C8B-B14F-4D97-AF65-F5344CB8AC3E}">
        <p14:creationId xmlns:p14="http://schemas.microsoft.com/office/powerpoint/2010/main" xmlns="" val="313064496"/>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 id="2147484323" r:id="rId13"/>
    <p:sldLayoutId id="2147484324" r:id="rId14"/>
    <p:sldLayoutId id="2147484325" r:id="rId15"/>
  </p:sldLayoutIdLst>
  <p:timing>
    <p:tnLst>
      <p:par>
        <p:cTn id="1" dur="indefinite" restart="never" nodeType="tmRoot"/>
      </p:par>
    </p:tnLst>
  </p:timing>
  <p:hf sldNum="0" hdr="0" dt="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accent1"/>
        </a:buClr>
        <a:buSzPct val="120000"/>
        <a:buFont typeface="Wingdings" pitchFamily="2" charset="2"/>
        <a:buChar char="§"/>
        <a:defRPr sz="1800" kern="1200">
          <a:solidFill>
            <a:schemeClr val="tx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accent1"/>
        </a:buClr>
        <a:buSzPct val="120000"/>
        <a:buFont typeface="Arial" pitchFamily="34" charset="0"/>
        <a:buChar char="–"/>
        <a:defRPr sz="1600" kern="1200">
          <a:solidFill>
            <a:schemeClr val="tx1"/>
          </a:solidFill>
          <a:latin typeface="Arial" pitchFamily="34" charset="0"/>
          <a:ea typeface="+mn-ea"/>
          <a:cs typeface="Arial" pitchFamily="34" charset="0"/>
        </a:defRPr>
      </a:lvl2pPr>
      <a:lvl3pPr marL="804863" indent="-119063" algn="l" defTabSz="914400" rtl="0" eaLnBrk="1" latinLnBrk="0" hangingPunct="1">
        <a:spcBef>
          <a:spcPct val="2000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1314450" indent="-171450" algn="l" defTabSz="914400" rtl="0" eaLnBrk="1" latinLnBrk="0" hangingPunct="1">
        <a:spcBef>
          <a:spcPct val="20000"/>
        </a:spcBef>
        <a:buClr>
          <a:schemeClr val="accent1"/>
        </a:buClr>
        <a:buFontTx/>
        <a:buChar char="–"/>
        <a:defRPr sz="1400" kern="1200" baseline="0">
          <a:solidFill>
            <a:schemeClr val="tx1"/>
          </a:solidFill>
          <a:latin typeface="Arial" pitchFamily="34" charset="0"/>
          <a:ea typeface="+mn-ea"/>
          <a:cs typeface="Arial" pitchFamily="34" charset="0"/>
        </a:defRPr>
      </a:lvl4pPr>
      <a:lvl5pPr marL="1714500" indent="-171450" algn="l" defTabSz="914400" rtl="0" eaLnBrk="1" latinLnBrk="0" hangingPunct="1">
        <a:spcBef>
          <a:spcPct val="20000"/>
        </a:spcBef>
        <a:buClr>
          <a:schemeClr val="accent1"/>
        </a:buClr>
        <a:buFontTx/>
        <a:buChar char="–"/>
        <a:defRPr sz="1400" kern="1200">
          <a:solidFill>
            <a:schemeClr val="tx1"/>
          </a:solidFill>
          <a:latin typeface="Arial" pitchFamily="34" charset="0"/>
          <a:ea typeface="+mn-ea"/>
          <a:cs typeface="Arial" pitchFamily="34" charset="0"/>
        </a:defRPr>
      </a:lvl5pPr>
      <a:lvl6pPr marL="21717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6pPr>
      <a:lvl7pPr marL="26289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7pPr>
      <a:lvl8pPr marL="3028950" indent="-171450" algn="l" defTabSz="914400" rtl="0" eaLnBrk="1" latinLnBrk="0" hangingPunct="1">
        <a:spcBef>
          <a:spcPct val="20000"/>
        </a:spcBef>
        <a:buClr>
          <a:schemeClr val="accent1"/>
        </a:buClr>
        <a:buFontTx/>
        <a:buChar char="–"/>
        <a:defRPr sz="1400" kern="1200" baseline="0">
          <a:solidFill>
            <a:schemeClr val="tx1"/>
          </a:solidFill>
          <a:latin typeface="+mn-lt"/>
          <a:ea typeface="+mn-ea"/>
          <a:cs typeface="+mn-cs"/>
        </a:defRPr>
      </a:lvl8pPr>
      <a:lvl9pPr marL="348615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S:\01_ACTIVE_PROJECTS\GSK\2278_GSK_SrLdrMtg2010\CubistProjectFiles\PPT\LinkedArt\4x3-text-slide.png"/>
          <p:cNvPicPr>
            <a:picLocks noChangeAspect="1" noChangeArrowheads="1"/>
          </p:cNvPicPr>
          <p:nvPr/>
        </p:nvPicPr>
        <p:blipFill>
          <a:blip r:embed="rId18" cstate="print"/>
          <a:stretch>
            <a:fillRect/>
          </a:stretch>
        </p:blipFill>
        <p:spPr bwMode="auto">
          <a:xfrm>
            <a:off x="0" y="342900"/>
            <a:ext cx="9144000" cy="6858000"/>
          </a:xfrm>
          <a:prstGeom prst="rect">
            <a:avLst/>
          </a:prstGeom>
          <a:noFill/>
        </p:spPr>
      </p:pic>
      <p:sp>
        <p:nvSpPr>
          <p:cNvPr id="14" name="Rectangle 13"/>
          <p:cNvSpPr/>
          <p:nvPr/>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eaLnBrk="0" hangingPunct="0">
              <a:defRPr/>
            </a:pPr>
            <a:r>
              <a:rPr lang="en-GB" kern="0" dirty="0" smtClean="0"/>
              <a:t> </a:t>
            </a:r>
          </a:p>
        </p:txBody>
      </p:sp>
      <p:sp>
        <p:nvSpPr>
          <p:cNvPr id="2" name="Title Placeholder 1"/>
          <p:cNvSpPr>
            <a:spLocks noGrp="1"/>
          </p:cNvSpPr>
          <p:nvPr>
            <p:ph type="title"/>
          </p:nvPr>
        </p:nvSpPr>
        <p:spPr>
          <a:xfrm>
            <a:off x="241300" y="177800"/>
            <a:ext cx="8595360" cy="10033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5" name="TextBox 4"/>
          <p:cNvSpPr txBox="1"/>
          <p:nvPr userDrawn="1"/>
        </p:nvSpPr>
        <p:spPr>
          <a:xfrm>
            <a:off x="8534400" y="6654800"/>
            <a:ext cx="609600" cy="261938"/>
          </a:xfrm>
          <a:prstGeom prst="rect">
            <a:avLst/>
          </a:prstGeom>
          <a:noFill/>
        </p:spPr>
        <p:txBody>
          <a:bodyPr>
            <a:spAutoFit/>
          </a:bodyPr>
          <a:lstStyle/>
          <a:p>
            <a:pPr algn="r" fontAlgn="auto">
              <a:spcBef>
                <a:spcPts val="0"/>
              </a:spcBef>
              <a:spcAft>
                <a:spcPts val="0"/>
              </a:spcAft>
              <a:defRPr/>
            </a:pPr>
            <a:fld id="{6D674AB7-B700-4313-A9D3-AABCB660C279}" type="slidenum">
              <a:rPr lang="en-US" sz="1100" b="1">
                <a:latin typeface="Arial"/>
              </a:rPr>
              <a:pPr algn="r" fontAlgn="auto">
                <a:spcBef>
                  <a:spcPts val="0"/>
                </a:spcBef>
                <a:spcAft>
                  <a:spcPts val="0"/>
                </a:spcAft>
                <a:defRPr/>
              </a:pPr>
              <a:t>‹#›</a:t>
            </a:fld>
            <a:endParaRPr lang="en-US" sz="1100" b="1" dirty="0">
              <a:latin typeface="Arial"/>
            </a:endParaRPr>
          </a:p>
        </p:txBody>
      </p:sp>
    </p:spTree>
    <p:extLst>
      <p:ext uri="{BB962C8B-B14F-4D97-AF65-F5344CB8AC3E}">
        <p14:creationId xmlns:p14="http://schemas.microsoft.com/office/powerpoint/2010/main" xmlns="" val="3304715940"/>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Lst>
  <p:timing>
    <p:tnLst>
      <p:par>
        <p:cTn id="1" dur="indefinite" restart="never" nodeType="tmRoot"/>
      </p:par>
    </p:tnLst>
  </p:timing>
  <p:hf hdr="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accent1"/>
        </a:buClr>
        <a:buSzPct val="120000"/>
        <a:buFont typeface="Wingdings" pitchFamily="2" charset="2"/>
        <a:buChar char="§"/>
        <a:defRPr sz="1800" kern="1200">
          <a:solidFill>
            <a:schemeClr val="tx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accent1"/>
        </a:buClr>
        <a:buSzPct val="120000"/>
        <a:buFont typeface="Arial" pitchFamily="34" charset="0"/>
        <a:buChar char="–"/>
        <a:defRPr sz="1600" kern="1200">
          <a:solidFill>
            <a:schemeClr val="tx1"/>
          </a:solidFill>
          <a:latin typeface="Arial" pitchFamily="34" charset="0"/>
          <a:ea typeface="+mn-ea"/>
          <a:cs typeface="Arial" pitchFamily="34" charset="0"/>
        </a:defRPr>
      </a:lvl2pPr>
      <a:lvl3pPr marL="804863" indent="-119063" algn="l" defTabSz="914400" rtl="0" eaLnBrk="1" latinLnBrk="0" hangingPunct="1">
        <a:spcBef>
          <a:spcPct val="2000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1314450" indent="-171450" algn="l" defTabSz="914400" rtl="0" eaLnBrk="1" latinLnBrk="0" hangingPunct="1">
        <a:spcBef>
          <a:spcPct val="20000"/>
        </a:spcBef>
        <a:buClr>
          <a:schemeClr val="accent1"/>
        </a:buClr>
        <a:buFontTx/>
        <a:buChar char="–"/>
        <a:defRPr sz="1400" kern="1200" baseline="0">
          <a:solidFill>
            <a:schemeClr val="tx1"/>
          </a:solidFill>
          <a:latin typeface="Arial" pitchFamily="34" charset="0"/>
          <a:ea typeface="+mn-ea"/>
          <a:cs typeface="Arial" pitchFamily="34" charset="0"/>
        </a:defRPr>
      </a:lvl4pPr>
      <a:lvl5pPr marL="1714500" indent="-171450" algn="l" defTabSz="914400" rtl="0" eaLnBrk="1" latinLnBrk="0" hangingPunct="1">
        <a:spcBef>
          <a:spcPct val="20000"/>
        </a:spcBef>
        <a:buClr>
          <a:schemeClr val="accent1"/>
        </a:buClr>
        <a:buFontTx/>
        <a:buChar char="–"/>
        <a:defRPr sz="1400" kern="1200">
          <a:solidFill>
            <a:schemeClr val="tx1"/>
          </a:solidFill>
          <a:latin typeface="Arial" pitchFamily="34" charset="0"/>
          <a:ea typeface="+mn-ea"/>
          <a:cs typeface="Arial" pitchFamily="34" charset="0"/>
        </a:defRPr>
      </a:lvl5pPr>
      <a:lvl6pPr marL="21717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6pPr>
      <a:lvl7pPr marL="26289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7pPr>
      <a:lvl8pPr marL="3028950" indent="-171450" algn="l" defTabSz="914400" rtl="0" eaLnBrk="1" latinLnBrk="0" hangingPunct="1">
        <a:spcBef>
          <a:spcPct val="20000"/>
        </a:spcBef>
        <a:buClr>
          <a:schemeClr val="accent1"/>
        </a:buClr>
        <a:buFontTx/>
        <a:buChar char="–"/>
        <a:defRPr sz="1400" kern="1200" baseline="0">
          <a:solidFill>
            <a:schemeClr val="tx1"/>
          </a:solidFill>
          <a:latin typeface="+mn-lt"/>
          <a:ea typeface="+mn-ea"/>
          <a:cs typeface="+mn-cs"/>
        </a:defRPr>
      </a:lvl8pPr>
      <a:lvl9pPr marL="348615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S:\01_ACTIVE_PROJECTS\GSK\2278_GSK_SrLdrMtg2010\CubistProjectFiles\PPT\LinkedArt\4x3-text-slide.png"/>
          <p:cNvPicPr>
            <a:picLocks noChangeAspect="1" noChangeArrowheads="1"/>
          </p:cNvPicPr>
          <p:nvPr/>
        </p:nvPicPr>
        <p:blipFill>
          <a:blip r:embed="rId15" cstate="print"/>
          <a:stretch>
            <a:fillRect/>
          </a:stretch>
        </p:blipFill>
        <p:spPr bwMode="auto">
          <a:xfrm>
            <a:off x="0" y="342900"/>
            <a:ext cx="9144000" cy="6858000"/>
          </a:xfrm>
          <a:prstGeom prst="rect">
            <a:avLst/>
          </a:prstGeom>
          <a:noFill/>
        </p:spPr>
      </p:pic>
      <p:sp>
        <p:nvSpPr>
          <p:cNvPr id="14" name="Rectangle 13"/>
          <p:cNvSpPr/>
          <p:nvPr/>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Placeholder 1"/>
          <p:cNvSpPr>
            <a:spLocks noGrp="1"/>
          </p:cNvSpPr>
          <p:nvPr>
            <p:ph type="title"/>
          </p:nvPr>
        </p:nvSpPr>
        <p:spPr>
          <a:xfrm>
            <a:off x="241300" y="177800"/>
            <a:ext cx="8503920" cy="10033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41300" y="1351280"/>
            <a:ext cx="8503920" cy="53924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endParaRPr lang="en-GB" dirty="0"/>
          </a:p>
        </p:txBody>
      </p:sp>
    </p:spTree>
  </p:cSld>
  <p:clrMap bg1="lt1" tx1="dk1" bg2="lt2" tx2="dk2" accent1="accent1" accent2="accent2" accent3="accent3" accent4="accent4" accent5="accent5" accent6="accent6" hlink="hlink" folHlink="folHlink"/>
  <p:sldLayoutIdLst>
    <p:sldLayoutId id="2147483818" r:id="rId1"/>
    <p:sldLayoutId id="2147483977" r:id="rId2"/>
    <p:sldLayoutId id="2147483819" r:id="rId3"/>
    <p:sldLayoutId id="2147483925" r:id="rId4"/>
    <p:sldLayoutId id="2147483821" r:id="rId5"/>
    <p:sldLayoutId id="2147483974" r:id="rId6"/>
    <p:sldLayoutId id="2147484003" r:id="rId7"/>
    <p:sldLayoutId id="2147484004" r:id="rId8"/>
    <p:sldLayoutId id="2147484005" r:id="rId9"/>
    <p:sldLayoutId id="2147484006" r:id="rId10"/>
    <p:sldLayoutId id="2147483824" r:id="rId11"/>
    <p:sldLayoutId id="2147483942" r:id="rId12"/>
    <p:sldLayoutId id="2147483825" r:id="rId13"/>
  </p:sldLayoutIdLst>
  <p:timing>
    <p:tnLst>
      <p:par>
        <p:cTn id="1" dur="indefinite" restart="never" nodeType="tmRoot"/>
      </p:par>
    </p:tnLst>
  </p:timing>
  <p:hf hdr="0" ftr="0" dt="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accent1"/>
        </a:buClr>
        <a:buSzPct val="120000"/>
        <a:buFont typeface="Wingdings" pitchFamily="2" charset="2"/>
        <a:buChar char="§"/>
        <a:defRPr sz="1800" kern="1200">
          <a:solidFill>
            <a:schemeClr val="tx1"/>
          </a:solidFill>
          <a:latin typeface="Arial" pitchFamily="34" charset="0"/>
          <a:ea typeface="+mn-ea"/>
          <a:cs typeface="Arial" pitchFamily="34" charset="0"/>
        </a:defRPr>
      </a:lvl1pPr>
      <a:lvl2pPr marL="444500" indent="-177800" algn="l" defTabSz="914400" rtl="0" eaLnBrk="1" latinLnBrk="0" hangingPunct="1">
        <a:lnSpc>
          <a:spcPct val="100000"/>
        </a:lnSpc>
        <a:spcBef>
          <a:spcPts val="0"/>
        </a:spcBef>
        <a:spcAft>
          <a:spcPts val="800"/>
        </a:spcAft>
        <a:buClr>
          <a:schemeClr val="accent1"/>
        </a:buClr>
        <a:buSzPct val="120000"/>
        <a:buFont typeface="Arial" pitchFamily="34" charset="0"/>
        <a:buChar char="–"/>
        <a:defRPr sz="1600" kern="1200">
          <a:solidFill>
            <a:schemeClr val="tx1"/>
          </a:solidFill>
          <a:latin typeface="Arial" pitchFamily="34" charset="0"/>
          <a:ea typeface="+mn-ea"/>
          <a:cs typeface="Arial" pitchFamily="34" charset="0"/>
        </a:defRPr>
      </a:lvl2pPr>
      <a:lvl3pPr marL="804863" indent="-119063" algn="l" defTabSz="914400" rtl="0" eaLnBrk="1" latinLnBrk="0" hangingPunct="1">
        <a:spcBef>
          <a:spcPct val="2000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S:\01_ACTIVE_PROJECTS\GSK\2278_GSK_SrLdrMtg2010\CubistProjectFiles\PPT\LinkedArt\4x3-text-slide.png"/>
          <p:cNvPicPr>
            <a:picLocks noChangeAspect="1" noChangeArrowheads="1"/>
          </p:cNvPicPr>
          <p:nvPr/>
        </p:nvPicPr>
        <p:blipFill>
          <a:blip r:embed="rId15" cstate="print"/>
          <a:stretch>
            <a:fillRect/>
          </a:stretch>
        </p:blipFill>
        <p:spPr bwMode="auto">
          <a:xfrm>
            <a:off x="0" y="342900"/>
            <a:ext cx="9144000" cy="6858000"/>
          </a:xfrm>
          <a:prstGeom prst="rect">
            <a:avLst/>
          </a:prstGeom>
          <a:noFill/>
        </p:spPr>
      </p:pic>
      <p:sp>
        <p:nvSpPr>
          <p:cNvPr id="14" name="Rectangle 13"/>
          <p:cNvSpPr/>
          <p:nvPr/>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Placeholder 1"/>
          <p:cNvSpPr>
            <a:spLocks noGrp="1"/>
          </p:cNvSpPr>
          <p:nvPr>
            <p:ph type="title"/>
          </p:nvPr>
        </p:nvSpPr>
        <p:spPr>
          <a:xfrm>
            <a:off x="241300" y="177800"/>
            <a:ext cx="8503920" cy="10033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41300" y="1351280"/>
            <a:ext cx="8503920" cy="53924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endParaRPr lang="en-GB" dirty="0"/>
          </a:p>
        </p:txBody>
      </p:sp>
    </p:spTree>
  </p:cSld>
  <p:clrMap bg1="lt1" tx1="dk1" bg2="lt2" tx2="dk2" accent1="accent1" accent2="accent2" accent3="accent3" accent4="accent4" accent5="accent5" accent6="accent6" hlink="hlink" folHlink="folHlink"/>
  <p:sldLayoutIdLst>
    <p:sldLayoutId id="2147483827" r:id="rId1"/>
    <p:sldLayoutId id="2147483978" r:id="rId2"/>
    <p:sldLayoutId id="2147483828" r:id="rId3"/>
    <p:sldLayoutId id="2147483926" r:id="rId4"/>
    <p:sldLayoutId id="2147483830" r:id="rId5"/>
    <p:sldLayoutId id="2147483982" r:id="rId6"/>
    <p:sldLayoutId id="2147483833" r:id="rId7"/>
    <p:sldLayoutId id="2147484007" r:id="rId8"/>
    <p:sldLayoutId id="2147484008" r:id="rId9"/>
    <p:sldLayoutId id="2147484009" r:id="rId10"/>
    <p:sldLayoutId id="2147484010" r:id="rId11"/>
    <p:sldLayoutId id="2147483943" r:id="rId12"/>
    <p:sldLayoutId id="2147483834" r:id="rId13"/>
  </p:sldLayoutIdLst>
  <p:timing>
    <p:tnLst>
      <p:par>
        <p:cTn id="1" dur="indefinite" restart="never" nodeType="tmRoot"/>
      </p:par>
    </p:tnLst>
  </p:timing>
  <p:hf hdr="0" ftr="0" dt="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accent1"/>
        </a:buClr>
        <a:buSzPct val="120000"/>
        <a:buFont typeface="Wingdings" pitchFamily="2" charset="2"/>
        <a:buChar char="§"/>
        <a:defRPr sz="1800" kern="1200">
          <a:solidFill>
            <a:schemeClr val="tx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accent1"/>
        </a:buClr>
        <a:buSzPct val="120000"/>
        <a:buFont typeface="Arial" pitchFamily="34" charset="0"/>
        <a:buChar char="–"/>
        <a:defRPr sz="1600" kern="1200" baseline="0">
          <a:solidFill>
            <a:schemeClr val="tx1"/>
          </a:solidFill>
          <a:latin typeface="Arial" pitchFamily="34" charset="0"/>
          <a:ea typeface="+mn-ea"/>
          <a:cs typeface="Arial" pitchFamily="34" charset="0"/>
        </a:defRPr>
      </a:lvl2pPr>
      <a:lvl3pPr marL="804863" indent="-119063" algn="l" defTabSz="914400" rtl="0" eaLnBrk="1" latinLnBrk="0" hangingPunct="1">
        <a:spcBef>
          <a:spcPct val="2000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S:\01_ACTIVE_PROJECTS\GSK\2278_GSK_SrLdrMtg2010\CubistProjectFiles\PPT\LinkedArt\4x3-text-slide.png"/>
          <p:cNvPicPr>
            <a:picLocks noChangeAspect="1" noChangeArrowheads="1"/>
          </p:cNvPicPr>
          <p:nvPr/>
        </p:nvPicPr>
        <p:blipFill>
          <a:blip r:embed="rId15" cstate="print"/>
          <a:stretch>
            <a:fillRect/>
          </a:stretch>
        </p:blipFill>
        <p:spPr bwMode="auto">
          <a:xfrm>
            <a:off x="0" y="342900"/>
            <a:ext cx="9144000" cy="6858000"/>
          </a:xfrm>
          <a:prstGeom prst="rect">
            <a:avLst/>
          </a:prstGeom>
          <a:noFill/>
        </p:spPr>
      </p:pic>
      <p:sp>
        <p:nvSpPr>
          <p:cNvPr id="14" name="Rectangle 13"/>
          <p:cNvSpPr/>
          <p:nvPr/>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Placeholder 1"/>
          <p:cNvSpPr>
            <a:spLocks noGrp="1"/>
          </p:cNvSpPr>
          <p:nvPr>
            <p:ph type="title"/>
          </p:nvPr>
        </p:nvSpPr>
        <p:spPr>
          <a:xfrm>
            <a:off x="241300" y="177800"/>
            <a:ext cx="8503920" cy="1003300"/>
          </a:xfrm>
          <a:prstGeom prst="rect">
            <a:avLst/>
          </a:prstGeom>
        </p:spPr>
        <p:txBody>
          <a:bodyPr vert="horz" lIns="91440" tIns="45720" rIns="91440" bIns="45720" rtlCol="0" anchor="ctr">
            <a:normAutofit/>
          </a:bodyPr>
          <a:lstStyle/>
          <a:p>
            <a:r>
              <a:rPr lang="en-US" dirty="0" smtClean="0"/>
              <a:t>Click to edit Master </a:t>
            </a:r>
            <a:r>
              <a:rPr lang="en-US" smtClean="0"/>
              <a:t>title style</a:t>
            </a:r>
            <a:endParaRPr lang="en-GB" dirty="0"/>
          </a:p>
        </p:txBody>
      </p:sp>
      <p:sp>
        <p:nvSpPr>
          <p:cNvPr id="3" name="Text Placeholder 2"/>
          <p:cNvSpPr>
            <a:spLocks noGrp="1"/>
          </p:cNvSpPr>
          <p:nvPr>
            <p:ph type="body" idx="1"/>
          </p:nvPr>
        </p:nvSpPr>
        <p:spPr>
          <a:xfrm>
            <a:off x="241300" y="1351280"/>
            <a:ext cx="8503920" cy="53924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endParaRPr lang="en-GB" dirty="0"/>
          </a:p>
        </p:txBody>
      </p:sp>
    </p:spTree>
  </p:cSld>
  <p:clrMap bg1="lt1" tx1="dk1" bg2="lt2" tx2="dk2" accent1="accent1" accent2="accent2" accent3="accent3" accent4="accent4" accent5="accent5" accent6="accent6" hlink="hlink" folHlink="folHlink"/>
  <p:sldLayoutIdLst>
    <p:sldLayoutId id="2147483800" r:id="rId1"/>
    <p:sldLayoutId id="2147483979" r:id="rId2"/>
    <p:sldLayoutId id="2147483801" r:id="rId3"/>
    <p:sldLayoutId id="2147483927" r:id="rId4"/>
    <p:sldLayoutId id="2147483803" r:id="rId5"/>
    <p:sldLayoutId id="2147483983" r:id="rId6"/>
    <p:sldLayoutId id="2147484011" r:id="rId7"/>
    <p:sldLayoutId id="2147484012" r:id="rId8"/>
    <p:sldLayoutId id="2147484013" r:id="rId9"/>
    <p:sldLayoutId id="2147484014" r:id="rId10"/>
    <p:sldLayoutId id="2147483806" r:id="rId11"/>
    <p:sldLayoutId id="2147483944" r:id="rId12"/>
    <p:sldLayoutId id="2147483807" r:id="rId13"/>
  </p:sldLayoutIdLst>
  <p:timing>
    <p:tnLst>
      <p:par>
        <p:cTn id="1" dur="indefinite" restart="never" nodeType="tmRoot"/>
      </p:par>
    </p:tnLst>
  </p:timing>
  <p:hf hdr="0" ftr="0" dt="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accent1"/>
        </a:buClr>
        <a:buSzPct val="120000"/>
        <a:buFont typeface="Wingdings" pitchFamily="2" charset="2"/>
        <a:buChar char="§"/>
        <a:defRPr sz="1800" kern="1200">
          <a:solidFill>
            <a:schemeClr val="tx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accent1"/>
        </a:buClr>
        <a:buSzPct val="120000"/>
        <a:buFont typeface="Arial" pitchFamily="34" charset="0"/>
        <a:buChar char="–"/>
        <a:defRPr sz="1600" kern="1200">
          <a:solidFill>
            <a:schemeClr val="tx1"/>
          </a:solidFill>
          <a:latin typeface="Arial" pitchFamily="34" charset="0"/>
          <a:ea typeface="+mn-ea"/>
          <a:cs typeface="Arial" pitchFamily="34" charset="0"/>
        </a:defRPr>
      </a:lvl2pPr>
      <a:lvl3pPr marL="804863" indent="-119063" algn="l" defTabSz="914400" rtl="0" eaLnBrk="1" latinLnBrk="0" hangingPunct="1">
        <a:spcBef>
          <a:spcPct val="2000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S:\01_ACTIVE_PROJECTS\GSK\2278_GSK_SrLdrMtg2010\CubistProjectFiles\PPT\LinkedArt\4x3-text-slide.png"/>
          <p:cNvPicPr>
            <a:picLocks noChangeAspect="1" noChangeArrowheads="1"/>
          </p:cNvPicPr>
          <p:nvPr/>
        </p:nvPicPr>
        <p:blipFill>
          <a:blip r:embed="rId15" cstate="print"/>
          <a:stretch>
            <a:fillRect/>
          </a:stretch>
        </p:blipFill>
        <p:spPr bwMode="auto">
          <a:xfrm>
            <a:off x="0" y="342900"/>
            <a:ext cx="9144000" cy="6858000"/>
          </a:xfrm>
          <a:prstGeom prst="rect">
            <a:avLst/>
          </a:prstGeom>
          <a:noFill/>
        </p:spPr>
      </p:pic>
      <p:sp>
        <p:nvSpPr>
          <p:cNvPr id="14" name="Rectangle 13"/>
          <p:cNvSpPr/>
          <p:nvPr/>
        </p:nvSpPr>
        <p:spPr bwMode="auto">
          <a:xfrm>
            <a:off x="1" y="0"/>
            <a:ext cx="9144000" cy="152400"/>
          </a:xfrm>
          <a:prstGeom prst="rect">
            <a:avLst/>
          </a:prstGeom>
          <a:solidFill>
            <a:schemeClr val="accent1"/>
          </a:solid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dirty="0" smtClean="0">
                <a:ln>
                  <a:noFill/>
                </a:ln>
                <a:solidFill>
                  <a:srgbClr val="000056"/>
                </a:solidFill>
                <a:effectLst/>
                <a:uLnTx/>
                <a:uFillTx/>
                <a:latin typeface="Arial" charset="0"/>
              </a:rPr>
              <a:t> </a:t>
            </a:r>
          </a:p>
        </p:txBody>
      </p:sp>
      <p:sp>
        <p:nvSpPr>
          <p:cNvPr id="2" name="Title Placeholder 1"/>
          <p:cNvSpPr>
            <a:spLocks noGrp="1"/>
          </p:cNvSpPr>
          <p:nvPr>
            <p:ph type="title"/>
          </p:nvPr>
        </p:nvSpPr>
        <p:spPr>
          <a:xfrm>
            <a:off x="241300" y="177800"/>
            <a:ext cx="8503920" cy="1003300"/>
          </a:xfrm>
          <a:prstGeom prst="rect">
            <a:avLst/>
          </a:prstGeom>
        </p:spPr>
        <p:txBody>
          <a:bodyPr vert="horz" lIns="91440" tIns="45720" rIns="91440" bIns="45720" rtlCol="0" anchor="ctr">
            <a:normAutofit/>
          </a:bodyPr>
          <a:lstStyle/>
          <a:p>
            <a:r>
              <a:rPr lang="en-US" dirty="0" smtClean="0"/>
              <a:t>Click to edit Master </a:t>
            </a:r>
            <a:r>
              <a:rPr lang="en-US" smtClean="0"/>
              <a:t>title style</a:t>
            </a:r>
            <a:endParaRPr lang="en-GB" dirty="0"/>
          </a:p>
        </p:txBody>
      </p:sp>
      <p:sp>
        <p:nvSpPr>
          <p:cNvPr id="3" name="Text Placeholder 2"/>
          <p:cNvSpPr>
            <a:spLocks noGrp="1"/>
          </p:cNvSpPr>
          <p:nvPr>
            <p:ph type="body" idx="1"/>
          </p:nvPr>
        </p:nvSpPr>
        <p:spPr>
          <a:xfrm>
            <a:off x="241300" y="1351280"/>
            <a:ext cx="8503920" cy="53924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endParaRPr lang="en-GB" dirty="0"/>
          </a:p>
        </p:txBody>
      </p:sp>
    </p:spTree>
  </p:cSld>
  <p:clrMap bg1="lt1" tx1="dk1" bg2="lt2" tx2="dk2" accent1="accent1" accent2="accent2" accent3="accent3" accent4="accent4" accent5="accent5" accent6="accent6" hlink="hlink" folHlink="folHlink"/>
  <p:sldLayoutIdLst>
    <p:sldLayoutId id="2147483773" r:id="rId1"/>
    <p:sldLayoutId id="2147483980" r:id="rId2"/>
    <p:sldLayoutId id="2147483774" r:id="rId3"/>
    <p:sldLayoutId id="2147483928" r:id="rId4"/>
    <p:sldLayoutId id="2147483776" r:id="rId5"/>
    <p:sldLayoutId id="2147483984" r:id="rId6"/>
    <p:sldLayoutId id="2147484015" r:id="rId7"/>
    <p:sldLayoutId id="2147484016" r:id="rId8"/>
    <p:sldLayoutId id="2147484017" r:id="rId9"/>
    <p:sldLayoutId id="2147484018" r:id="rId10"/>
    <p:sldLayoutId id="2147483779" r:id="rId11"/>
    <p:sldLayoutId id="2147483945" r:id="rId12"/>
    <p:sldLayoutId id="2147483780" r:id="rId13"/>
  </p:sldLayoutIdLst>
  <p:timing>
    <p:tnLst>
      <p:par>
        <p:cTn id="1" dur="indefinite" restart="never" nodeType="tmRoot"/>
      </p:par>
    </p:tnLst>
  </p:timing>
  <p:hf hdr="0" ftr="0" dt="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accent1"/>
        </a:buClr>
        <a:buSzPct val="120000"/>
        <a:buFont typeface="Wingdings" pitchFamily="2" charset="2"/>
        <a:buChar char="§"/>
        <a:defRPr sz="1800" kern="1200">
          <a:solidFill>
            <a:schemeClr val="tx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accent1"/>
        </a:buClr>
        <a:buSzPct val="120000"/>
        <a:buFont typeface="Arial" pitchFamily="34" charset="0"/>
        <a:buChar char="–"/>
        <a:defRPr sz="1600" kern="1200">
          <a:solidFill>
            <a:schemeClr val="tx1"/>
          </a:solidFill>
          <a:latin typeface="Arial" pitchFamily="34" charset="0"/>
          <a:ea typeface="+mn-ea"/>
          <a:cs typeface="Arial" pitchFamily="34" charset="0"/>
        </a:defRPr>
      </a:lvl2pPr>
      <a:lvl3pPr marL="804863" indent="-119063" algn="l" defTabSz="914400" rtl="0" eaLnBrk="1" latinLnBrk="0" hangingPunct="1">
        <a:spcBef>
          <a:spcPct val="2000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1300" y="177800"/>
            <a:ext cx="8503920" cy="10033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41300" y="1351280"/>
            <a:ext cx="8503920" cy="53924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endParaRPr lang="en-GB" dirty="0"/>
          </a:p>
        </p:txBody>
      </p:sp>
    </p:spTree>
  </p:cSld>
  <p:clrMap bg1="lt1" tx1="dk1" bg2="lt2" tx2="dk2" accent1="accent1" accent2="accent2" accent3="accent3" accent4="accent4" accent5="accent5" accent6="accent6" hlink="hlink" folHlink="folHlink"/>
  <p:sldLayoutIdLst>
    <p:sldLayoutId id="2147483837" r:id="rId1"/>
    <p:sldLayoutId id="2147483981" r:id="rId2"/>
    <p:sldLayoutId id="2147483985" r:id="rId3"/>
    <p:sldLayoutId id="2147483838" r:id="rId4"/>
    <p:sldLayoutId id="2147483929" r:id="rId5"/>
    <p:sldLayoutId id="2147483839" r:id="rId6"/>
    <p:sldLayoutId id="2147484023" r:id="rId7"/>
    <p:sldLayoutId id="2147484019" r:id="rId8"/>
    <p:sldLayoutId id="2147484020" r:id="rId9"/>
    <p:sldLayoutId id="2147484021" r:id="rId10"/>
    <p:sldLayoutId id="2147484022" r:id="rId11"/>
    <p:sldLayoutId id="2147483842" r:id="rId12"/>
    <p:sldLayoutId id="2147483946" r:id="rId13"/>
    <p:sldLayoutId id="2147483843" r:id="rId14"/>
  </p:sldLayoutIdLst>
  <p:timing>
    <p:tnLst>
      <p:par>
        <p:cTn id="1" dur="indefinite" restart="never" nodeType="tmRoot"/>
      </p:par>
    </p:tnLst>
  </p:timing>
  <p:hf hdr="0" ftr="0" dt="0"/>
  <p:txStyles>
    <p:titleStyle>
      <a:lvl1pPr algn="l" defTabSz="914400" rtl="0" eaLnBrk="1" latinLnBrk="0" hangingPunct="1">
        <a:spcBef>
          <a:spcPct val="0"/>
        </a:spcBef>
        <a:buNone/>
        <a:defRPr sz="2600" b="1" kern="1200">
          <a:solidFill>
            <a:schemeClr val="bg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bg1"/>
        </a:buClr>
        <a:buSzPct val="120000"/>
        <a:buFont typeface="Wingdings" pitchFamily="2" charset="2"/>
        <a:buChar char="§"/>
        <a:defRPr sz="1800" kern="1200">
          <a:solidFill>
            <a:schemeClr val="bg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bg1"/>
        </a:buClr>
        <a:buSzPct val="120000"/>
        <a:buFont typeface="Arial" pitchFamily="34" charset="0"/>
        <a:buChar char="–"/>
        <a:defRPr sz="1600" kern="1200">
          <a:solidFill>
            <a:schemeClr val="bg1"/>
          </a:solidFill>
          <a:latin typeface="Arial" pitchFamily="34" charset="0"/>
          <a:ea typeface="+mn-ea"/>
          <a:cs typeface="Arial" pitchFamily="34" charset="0"/>
        </a:defRPr>
      </a:lvl2pPr>
      <a:lvl3pPr marL="804863" indent="-119063" algn="l" defTabSz="914400" rtl="0" eaLnBrk="1" latinLnBrk="0" hangingPunct="1">
        <a:spcBef>
          <a:spcPct val="20000"/>
        </a:spcBef>
        <a:buFont typeface="Arial" pitchFamily="34" charset="0"/>
        <a:buChar char="–"/>
        <a:tabLst>
          <a:tab pos="1084263" algn="l"/>
        </a:tabLst>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1300" y="177800"/>
            <a:ext cx="8503920" cy="10033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41300" y="1351280"/>
            <a:ext cx="8503920" cy="53924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endParaRPr lang="en-GB" dirty="0"/>
          </a:p>
        </p:txBody>
      </p:sp>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38" r:id="rId14"/>
  </p:sldLayoutIdLst>
  <p:timing>
    <p:tnLst>
      <p:par>
        <p:cTn id="1" dur="indefinite" restart="never" nodeType="tmRoot"/>
      </p:par>
    </p:tnLst>
  </p:timing>
  <p:hf hdr="0" ftr="0" dt="0"/>
  <p:txStyles>
    <p:titleStyle>
      <a:lvl1pPr algn="l" defTabSz="914400" rtl="0" eaLnBrk="1" latinLnBrk="0" hangingPunct="1">
        <a:spcBef>
          <a:spcPct val="0"/>
        </a:spcBef>
        <a:buNone/>
        <a:defRPr sz="2600" b="1" kern="1200">
          <a:solidFill>
            <a:schemeClr val="bg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bg1"/>
        </a:buClr>
        <a:buSzPct val="120000"/>
        <a:buFont typeface="Wingdings" pitchFamily="2" charset="2"/>
        <a:buChar char="§"/>
        <a:defRPr sz="1800" kern="1200">
          <a:solidFill>
            <a:schemeClr val="bg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bg1"/>
        </a:buClr>
        <a:buSzPct val="120000"/>
        <a:buFont typeface="Arial" pitchFamily="34" charset="0"/>
        <a:buChar char="–"/>
        <a:defRPr sz="1600" kern="1200">
          <a:solidFill>
            <a:schemeClr val="bg1"/>
          </a:solidFill>
          <a:latin typeface="Arial" pitchFamily="34" charset="0"/>
          <a:ea typeface="+mn-ea"/>
          <a:cs typeface="Arial" pitchFamily="34" charset="0"/>
        </a:defRPr>
      </a:lvl2pPr>
      <a:lvl3pPr marL="804863" indent="-119063" algn="l" defTabSz="914400" rtl="0" eaLnBrk="1" latinLnBrk="0" hangingPunct="1">
        <a:spcBef>
          <a:spcPct val="20000"/>
        </a:spcBef>
        <a:buFont typeface="Arial" pitchFamily="34" charset="0"/>
        <a:buChar char="–"/>
        <a:tabLst>
          <a:tab pos="1084263" algn="l"/>
        </a:tabLst>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1300" y="177800"/>
            <a:ext cx="8503920" cy="10033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41300" y="1351280"/>
            <a:ext cx="8503920" cy="53924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endParaRPr lang="en-GB" dirty="0"/>
          </a:p>
        </p:txBody>
      </p:sp>
    </p:spTree>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Lst>
  <p:timing>
    <p:tnLst>
      <p:par>
        <p:cTn id="1" dur="indefinite" restart="never" nodeType="tmRoot"/>
      </p:par>
    </p:tnLst>
  </p:timing>
  <p:hf hdr="0" ftr="0" dt="0"/>
  <p:txStyles>
    <p:titleStyle>
      <a:lvl1pPr algn="l" defTabSz="914400" rtl="0" eaLnBrk="1" latinLnBrk="0" hangingPunct="1">
        <a:spcBef>
          <a:spcPct val="0"/>
        </a:spcBef>
        <a:buNone/>
        <a:defRPr sz="2600" b="1" kern="1200">
          <a:solidFill>
            <a:schemeClr val="bg1"/>
          </a:solidFill>
          <a:latin typeface="Arial" pitchFamily="34" charset="0"/>
          <a:ea typeface="+mj-ea"/>
          <a:cs typeface="Arial" pitchFamily="34" charset="0"/>
        </a:defRPr>
      </a:lvl1pPr>
    </p:titleStyle>
    <p:bodyStyle>
      <a:lvl1pPr marL="177800" indent="-177800" algn="l" defTabSz="914400" rtl="0" eaLnBrk="1" latinLnBrk="0" hangingPunct="1">
        <a:spcBef>
          <a:spcPts val="0"/>
        </a:spcBef>
        <a:spcAft>
          <a:spcPts val="1000"/>
        </a:spcAft>
        <a:buClr>
          <a:schemeClr val="bg1"/>
        </a:buClr>
        <a:buSzPct val="120000"/>
        <a:buFont typeface="Wingdings" pitchFamily="2" charset="2"/>
        <a:buChar char="§"/>
        <a:defRPr sz="1800" kern="1200">
          <a:solidFill>
            <a:schemeClr val="bg1"/>
          </a:solidFill>
          <a:latin typeface="Arial" pitchFamily="34" charset="0"/>
          <a:ea typeface="+mn-ea"/>
          <a:cs typeface="Arial" pitchFamily="34" charset="0"/>
        </a:defRPr>
      </a:lvl1pPr>
      <a:lvl2pPr marL="444500" indent="-177800" algn="l" defTabSz="914400" rtl="0" eaLnBrk="1" latinLnBrk="0" hangingPunct="1">
        <a:spcBef>
          <a:spcPts val="0"/>
        </a:spcBef>
        <a:spcAft>
          <a:spcPts val="800"/>
        </a:spcAft>
        <a:buClr>
          <a:schemeClr val="bg1"/>
        </a:buClr>
        <a:buSzPct val="120000"/>
        <a:buFont typeface="Arial" pitchFamily="34" charset="0"/>
        <a:buChar char="–"/>
        <a:defRPr sz="1600" kern="1200">
          <a:solidFill>
            <a:schemeClr val="bg1"/>
          </a:solidFill>
          <a:latin typeface="Arial" pitchFamily="34" charset="0"/>
          <a:ea typeface="+mn-ea"/>
          <a:cs typeface="Arial" pitchFamily="34" charset="0"/>
        </a:defRPr>
      </a:lvl2pPr>
      <a:lvl3pPr marL="804863" indent="-119063" algn="l" defTabSz="914400" rtl="0" eaLnBrk="1" latinLnBrk="0" hangingPunct="1">
        <a:spcBef>
          <a:spcPct val="20000"/>
        </a:spcBef>
        <a:buFont typeface="Arial" pitchFamily="34" charset="0"/>
        <a:buChar char="–"/>
        <a:tabLst>
          <a:tab pos="1084263" algn="l"/>
        </a:tabLst>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7938" name="Picture 2" descr="http://ioncommunity.com/picture/ionsquaresign.jpeg"/>
          <p:cNvPicPr>
            <a:picLocks noChangeAspect="1" noChangeArrowheads="1"/>
          </p:cNvPicPr>
          <p:nvPr/>
        </p:nvPicPr>
        <p:blipFill>
          <a:blip r:embed="rId2" cstate="print"/>
          <a:srcRect/>
          <a:stretch>
            <a:fillRect/>
          </a:stretch>
        </p:blipFill>
        <p:spPr bwMode="auto">
          <a:xfrm>
            <a:off x="835572" y="772511"/>
            <a:ext cx="6984125" cy="5234152"/>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000" dirty="0" smtClean="0">
                <a:solidFill>
                  <a:schemeClr val="tx1">
                    <a:lumMod val="50000"/>
                  </a:schemeClr>
                </a:solidFill>
                <a:latin typeface="Copperplate Gothic Light" pitchFamily="34" charset="0"/>
              </a:rPr>
              <a:t>Amy Sage</a:t>
            </a:r>
            <a:r>
              <a:rPr lang="en-US" sz="4000" dirty="0">
                <a:solidFill>
                  <a:schemeClr val="tx1">
                    <a:lumMod val="50000"/>
                  </a:schemeClr>
                </a:solidFill>
                <a:latin typeface="Copperplate Gothic Light" pitchFamily="34" charset="0"/>
              </a:rPr>
              <a:t/>
            </a:r>
            <a:br>
              <a:rPr lang="en-US" sz="4000" dirty="0">
                <a:solidFill>
                  <a:schemeClr val="tx1">
                    <a:lumMod val="50000"/>
                  </a:schemeClr>
                </a:solidFill>
                <a:latin typeface="Copperplate Gothic Light" pitchFamily="34" charset="0"/>
              </a:rPr>
            </a:br>
            <a:r>
              <a:rPr lang="en-US" sz="4000" dirty="0">
                <a:solidFill>
                  <a:schemeClr val="tx1">
                    <a:lumMod val="50000"/>
                  </a:schemeClr>
                </a:solidFill>
                <a:latin typeface="Copperplate Gothic Light" pitchFamily="34" charset="0"/>
              </a:rPr>
              <a:t>Civitas Award </a:t>
            </a:r>
            <a:r>
              <a:rPr lang="en-US" sz="4000" dirty="0" smtClean="0">
                <a:solidFill>
                  <a:schemeClr val="tx1">
                    <a:lumMod val="50000"/>
                  </a:schemeClr>
                </a:solidFill>
                <a:latin typeface="Copperplate Gothic Light" pitchFamily="34" charset="0"/>
              </a:rPr>
              <a:t>2012</a:t>
            </a:r>
            <a:endParaRPr lang="en-US" sz="4000" dirty="0">
              <a:solidFill>
                <a:schemeClr val="tx1">
                  <a:lumMod val="50000"/>
                </a:schemeClr>
              </a:solidFill>
              <a:latin typeface="Copperplate Gothic Light" pitchFamily="34" charset="0"/>
            </a:endParaRPr>
          </a:p>
        </p:txBody>
      </p:sp>
      <p:sp>
        <p:nvSpPr>
          <p:cNvPr id="4" name="Content Placeholder 3"/>
          <p:cNvSpPr>
            <a:spLocks noGrp="1"/>
          </p:cNvSpPr>
          <p:nvPr>
            <p:ph idx="1"/>
          </p:nvPr>
        </p:nvSpPr>
        <p:spPr/>
        <p:txBody>
          <a:bodyPr/>
          <a:lstStyle/>
          <a:p>
            <a:endParaRPr lang="en-US" dirty="0"/>
          </a:p>
        </p:txBody>
      </p:sp>
      <p:pic>
        <p:nvPicPr>
          <p:cNvPr id="1438722" name="Picture 2" descr="9718CB31-7E4D-40E2-A5F4-DFA14EF97A4D@hsd1"/>
          <p:cNvPicPr>
            <a:picLocks noChangeAspect="1" noChangeArrowheads="1"/>
          </p:cNvPicPr>
          <p:nvPr/>
        </p:nvPicPr>
        <p:blipFill>
          <a:blip r:embed="rId2" cstate="print"/>
          <a:srcRect/>
          <a:stretch>
            <a:fillRect/>
          </a:stretch>
        </p:blipFill>
        <p:spPr bwMode="auto">
          <a:xfrm>
            <a:off x="-123825" y="1493783"/>
            <a:ext cx="9267825" cy="60007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title"/>
          </p:nvPr>
        </p:nvSpPr>
        <p:spPr>
          <a:xfrm>
            <a:off x="457200" y="-189186"/>
            <a:ext cx="8229600" cy="1135117"/>
          </a:xfrm>
        </p:spPr>
        <p:txBody>
          <a:bodyPr/>
          <a:lstStyle/>
          <a:p>
            <a:r>
              <a:rPr lang="en-US" dirty="0" smtClean="0">
                <a:solidFill>
                  <a:srgbClr val="CC0000"/>
                </a:solidFill>
                <a:latin typeface="Comic Sans MS" pitchFamily="66" charset="0"/>
                <a:ea typeface="Marker felt"/>
                <a:cs typeface="Marker felt"/>
              </a:rPr>
              <a:t/>
            </a:r>
            <a:br>
              <a:rPr lang="en-US" dirty="0" smtClean="0">
                <a:solidFill>
                  <a:srgbClr val="CC0000"/>
                </a:solidFill>
                <a:latin typeface="Comic Sans MS" pitchFamily="66" charset="0"/>
                <a:ea typeface="Marker felt"/>
                <a:cs typeface="Marker felt"/>
              </a:rPr>
            </a:br>
            <a:r>
              <a:rPr lang="en-US" dirty="0" smtClean="0">
                <a:solidFill>
                  <a:srgbClr val="CC0000"/>
                </a:solidFill>
                <a:latin typeface="Comic Sans MS" pitchFamily="66" charset="0"/>
                <a:ea typeface="Marker felt"/>
                <a:cs typeface="Marker felt"/>
              </a:rPr>
              <a:t>Amy and husband, Bill</a:t>
            </a:r>
            <a:br>
              <a:rPr lang="en-US" dirty="0" smtClean="0">
                <a:solidFill>
                  <a:srgbClr val="CC0000"/>
                </a:solidFill>
                <a:latin typeface="Comic Sans MS" pitchFamily="66" charset="0"/>
                <a:ea typeface="Marker felt"/>
                <a:cs typeface="Marker felt"/>
              </a:rPr>
            </a:br>
            <a:r>
              <a:rPr lang="en-US" dirty="0" smtClean="0">
                <a:solidFill>
                  <a:srgbClr val="CC0000"/>
                </a:solidFill>
                <a:latin typeface="Comic Sans MS" pitchFamily="66" charset="0"/>
                <a:ea typeface="Marker felt"/>
                <a:cs typeface="Marker felt"/>
              </a:rPr>
              <a:t>with daughters Hattie &amp; Elizabeth</a:t>
            </a:r>
            <a:br>
              <a:rPr lang="en-US" dirty="0" smtClean="0">
                <a:solidFill>
                  <a:srgbClr val="CC0000"/>
                </a:solidFill>
                <a:latin typeface="Comic Sans MS" pitchFamily="66" charset="0"/>
                <a:ea typeface="Marker felt"/>
                <a:cs typeface="Marker felt"/>
              </a:rPr>
            </a:br>
            <a:endParaRPr lang="en-US" dirty="0">
              <a:solidFill>
                <a:srgbClr val="CC0000"/>
              </a:solidFill>
              <a:latin typeface="Comic Sans MS" pitchFamily="66" charset="0"/>
              <a:ea typeface="Marker felt"/>
              <a:cs typeface="Marker felt"/>
            </a:endParaRPr>
          </a:p>
        </p:txBody>
      </p:sp>
      <p:sp>
        <p:nvSpPr>
          <p:cNvPr id="4" name="Content Placeholder 3"/>
          <p:cNvSpPr>
            <a:spLocks noGrp="1"/>
          </p:cNvSpPr>
          <p:nvPr>
            <p:ph idx="1"/>
          </p:nvPr>
        </p:nvSpPr>
        <p:spPr/>
        <p:txBody>
          <a:bodyPr/>
          <a:lstStyle/>
          <a:p>
            <a:endParaRPr lang="en-US" dirty="0"/>
          </a:p>
        </p:txBody>
      </p:sp>
      <p:pic>
        <p:nvPicPr>
          <p:cNvPr id="1439746" name="Picture 2" descr="C:\Users\jjp11952\AppData\Local\Microsoft\Windows\Temporary Internet Files\Content.Outlook\BXH74UGM\IMG_2596.JPG"/>
          <p:cNvPicPr>
            <a:picLocks noChangeAspect="1" noChangeArrowheads="1"/>
          </p:cNvPicPr>
          <p:nvPr/>
        </p:nvPicPr>
        <p:blipFill>
          <a:blip r:embed="rId2" cstate="print"/>
          <a:srcRect/>
          <a:stretch>
            <a:fillRect/>
          </a:stretch>
        </p:blipFill>
        <p:spPr bwMode="auto">
          <a:xfrm>
            <a:off x="0" y="1208957"/>
            <a:ext cx="9144000" cy="5649043"/>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0770" name="Picture 2" descr="C:\Users\jjp11952\AppData\Local\Microsoft\Windows\Temporary Internet Files\Content.Outlook\BXH74UGM\IMG_0673.JPG"/>
          <p:cNvPicPr>
            <a:picLocks noChangeAspect="1" noChangeArrowheads="1"/>
          </p:cNvPicPr>
          <p:nvPr/>
        </p:nvPicPr>
        <p:blipFill>
          <a:blip r:embed="rId2" cstate="print"/>
          <a:srcRect/>
          <a:stretch>
            <a:fillRect/>
          </a:stretch>
        </p:blipFill>
        <p:spPr bwMode="auto">
          <a:xfrm>
            <a:off x="1324302" y="1765738"/>
            <a:ext cx="6653049" cy="4572000"/>
          </a:xfrm>
          <a:prstGeom prst="rect">
            <a:avLst/>
          </a:prstGeom>
          <a:noFill/>
        </p:spPr>
      </p:pic>
      <p:sp>
        <p:nvSpPr>
          <p:cNvPr id="8" name="Rectangle 5"/>
          <p:cNvSpPr txBox="1">
            <a:spLocks noChangeArrowheads="1"/>
          </p:cNvSpPr>
          <p:nvPr/>
        </p:nvSpPr>
        <p:spPr>
          <a:xfrm>
            <a:off x="457200" y="-189186"/>
            <a:ext cx="8229600" cy="1671145"/>
          </a:xfrm>
          <a:prstGeom prst="rect">
            <a:avLst/>
          </a:prstGeom>
        </p:spPr>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smtClean="0">
                <a:ln>
                  <a:noFill/>
                </a:ln>
                <a:solidFill>
                  <a:srgbClr val="CC0000"/>
                </a:solidFill>
                <a:effectLst/>
                <a:uLnTx/>
                <a:uFillTx/>
                <a:latin typeface="Comic Sans MS" pitchFamily="66" charset="0"/>
                <a:ea typeface="Marker felt"/>
                <a:cs typeface="Marker felt"/>
              </a:rPr>
              <a:t/>
            </a:r>
            <a:br>
              <a:rPr kumimoji="0" lang="en-US" sz="2600" b="1" i="0" u="none" strike="noStrike" kern="1200" cap="none" spc="0" normalizeH="0" baseline="0" noProof="0" dirty="0" smtClean="0">
                <a:ln>
                  <a:noFill/>
                </a:ln>
                <a:solidFill>
                  <a:srgbClr val="CC0000"/>
                </a:solidFill>
                <a:effectLst/>
                <a:uLnTx/>
                <a:uFillTx/>
                <a:latin typeface="Comic Sans MS" pitchFamily="66" charset="0"/>
                <a:ea typeface="Marker felt"/>
                <a:cs typeface="Marker felt"/>
              </a:rPr>
            </a:br>
            <a:r>
              <a:rPr kumimoji="0" lang="en-US" sz="2600" b="1" i="0" u="none" strike="noStrike" kern="1200" cap="none" spc="0" normalizeH="0" baseline="0" noProof="0" dirty="0" smtClean="0">
                <a:ln>
                  <a:noFill/>
                </a:ln>
                <a:solidFill>
                  <a:srgbClr val="CC0000"/>
                </a:solidFill>
                <a:effectLst/>
                <a:uLnTx/>
                <a:uFillTx/>
                <a:latin typeface="Comic Sans MS" pitchFamily="66" charset="0"/>
                <a:ea typeface="Marker felt"/>
                <a:cs typeface="Marker felt"/>
              </a:rPr>
              <a:t>Amy and husband, Bill</a:t>
            </a:r>
            <a:br>
              <a:rPr kumimoji="0" lang="en-US" sz="2600" b="1" i="0" u="none" strike="noStrike" kern="1200" cap="none" spc="0" normalizeH="0" baseline="0" noProof="0" dirty="0" smtClean="0">
                <a:ln>
                  <a:noFill/>
                </a:ln>
                <a:solidFill>
                  <a:srgbClr val="CC0000"/>
                </a:solidFill>
                <a:effectLst/>
                <a:uLnTx/>
                <a:uFillTx/>
                <a:latin typeface="Comic Sans MS" pitchFamily="66" charset="0"/>
                <a:ea typeface="Marker felt"/>
                <a:cs typeface="Marker felt"/>
              </a:rPr>
            </a:br>
            <a:r>
              <a:rPr kumimoji="0" lang="en-US" sz="2600" b="1" i="0" u="none" strike="noStrike" kern="1200" cap="none" spc="0" normalizeH="0" baseline="0" noProof="0" dirty="0" smtClean="0">
                <a:ln>
                  <a:noFill/>
                </a:ln>
                <a:solidFill>
                  <a:srgbClr val="CC0000"/>
                </a:solidFill>
                <a:effectLst/>
                <a:uLnTx/>
                <a:uFillTx/>
                <a:latin typeface="Comic Sans MS" pitchFamily="66" charset="0"/>
                <a:ea typeface="Marker felt"/>
                <a:cs typeface="Marker felt"/>
              </a:rPr>
              <a:t>with daughters Hattie &amp; Elizabeth</a:t>
            </a:r>
            <a:br>
              <a:rPr kumimoji="0" lang="en-US" sz="2600" b="1" i="0" u="none" strike="noStrike" kern="1200" cap="none" spc="0" normalizeH="0" baseline="0" noProof="0" dirty="0" smtClean="0">
                <a:ln>
                  <a:noFill/>
                </a:ln>
                <a:solidFill>
                  <a:srgbClr val="CC0000"/>
                </a:solidFill>
                <a:effectLst/>
                <a:uLnTx/>
                <a:uFillTx/>
                <a:latin typeface="Comic Sans MS" pitchFamily="66" charset="0"/>
                <a:ea typeface="Marker felt"/>
                <a:cs typeface="Marker felt"/>
              </a:rPr>
            </a:br>
            <a:endParaRPr kumimoji="0" lang="en-US" sz="2600" b="1" i="0" u="none" strike="noStrike" kern="1200" cap="none" spc="0" normalizeH="0" baseline="0" noProof="0" dirty="0">
              <a:ln>
                <a:noFill/>
              </a:ln>
              <a:solidFill>
                <a:srgbClr val="CC0000"/>
              </a:solidFill>
              <a:effectLst/>
              <a:uLnTx/>
              <a:uFillTx/>
              <a:latin typeface="Comic Sans MS" pitchFamily="66" charset="0"/>
              <a:ea typeface="Marker felt"/>
              <a:cs typeface="Marker fe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000" dirty="0" smtClean="0">
                <a:solidFill>
                  <a:schemeClr val="tx1">
                    <a:lumMod val="50000"/>
                  </a:schemeClr>
                </a:solidFill>
                <a:latin typeface="Copperplate Gothic Light" pitchFamily="34" charset="0"/>
              </a:rPr>
              <a:t>Amy Sage</a:t>
            </a:r>
            <a:r>
              <a:rPr lang="en-US" sz="4000" dirty="0">
                <a:solidFill>
                  <a:schemeClr val="tx1">
                    <a:lumMod val="50000"/>
                  </a:schemeClr>
                </a:solidFill>
                <a:latin typeface="Copperplate Gothic Light" pitchFamily="34" charset="0"/>
              </a:rPr>
              <a:t/>
            </a:r>
            <a:br>
              <a:rPr lang="en-US" sz="4000" dirty="0">
                <a:solidFill>
                  <a:schemeClr val="tx1">
                    <a:lumMod val="50000"/>
                  </a:schemeClr>
                </a:solidFill>
                <a:latin typeface="Copperplate Gothic Light" pitchFamily="34" charset="0"/>
              </a:rPr>
            </a:br>
            <a:r>
              <a:rPr lang="en-US" sz="4000" dirty="0">
                <a:solidFill>
                  <a:schemeClr val="tx1">
                    <a:lumMod val="50000"/>
                  </a:schemeClr>
                </a:solidFill>
                <a:latin typeface="Copperplate Gothic Light" pitchFamily="34" charset="0"/>
              </a:rPr>
              <a:t>Civitas Award </a:t>
            </a:r>
            <a:r>
              <a:rPr lang="en-US" sz="4000" dirty="0" smtClean="0">
                <a:solidFill>
                  <a:schemeClr val="tx1">
                    <a:lumMod val="50000"/>
                  </a:schemeClr>
                </a:solidFill>
                <a:latin typeface="Copperplate Gothic Light" pitchFamily="34" charset="0"/>
              </a:rPr>
              <a:t>2012</a:t>
            </a:r>
            <a:endParaRPr lang="en-US" sz="4000" dirty="0">
              <a:solidFill>
                <a:schemeClr val="tx1">
                  <a:lumMod val="50000"/>
                </a:schemeClr>
              </a:solidFill>
              <a:latin typeface="Copperplate Gothic Light" pitchFamily="34" charset="0"/>
            </a:endParaRPr>
          </a:p>
        </p:txBody>
      </p:sp>
      <p:sp>
        <p:nvSpPr>
          <p:cNvPr id="4" name="Content Placeholder 3"/>
          <p:cNvSpPr>
            <a:spLocks noGrp="1"/>
          </p:cNvSpPr>
          <p:nvPr>
            <p:ph idx="1"/>
          </p:nvPr>
        </p:nvSpPr>
        <p:spPr/>
        <p:txBody>
          <a:bodyPr/>
          <a:lstStyle/>
          <a:p>
            <a:endParaRPr lang="en-US" dirty="0"/>
          </a:p>
        </p:txBody>
      </p:sp>
      <p:pic>
        <p:nvPicPr>
          <p:cNvPr id="1438722" name="Picture 2" descr="9718CB31-7E4D-40E2-A5F4-DFA14EF97A4D@hsd1"/>
          <p:cNvPicPr>
            <a:picLocks noChangeAspect="1" noChangeArrowheads="1"/>
          </p:cNvPicPr>
          <p:nvPr/>
        </p:nvPicPr>
        <p:blipFill>
          <a:blip r:embed="rId2" cstate="print"/>
          <a:srcRect/>
          <a:stretch>
            <a:fillRect/>
          </a:stretch>
        </p:blipFill>
        <p:spPr bwMode="auto">
          <a:xfrm>
            <a:off x="-123825" y="1493783"/>
            <a:ext cx="9267825" cy="60007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ChangeArrowheads="1"/>
          </p:cNvSpPr>
          <p:nvPr>
            <p:ph type="body" sz="half" idx="1"/>
          </p:nvPr>
        </p:nvSpPr>
        <p:spPr>
          <a:xfrm>
            <a:off x="5105400" y="609600"/>
            <a:ext cx="3429000" cy="5867400"/>
          </a:xfrm>
        </p:spPr>
        <p:txBody>
          <a:bodyPr/>
          <a:lstStyle/>
          <a:p>
            <a:pPr algn="r">
              <a:lnSpc>
                <a:spcPct val="90000"/>
              </a:lnSpc>
              <a:buFontTx/>
              <a:buNone/>
            </a:pPr>
            <a:r>
              <a:rPr lang="en-US" sz="4800" dirty="0">
                <a:latin typeface="Copperplate Gothic Bold" pitchFamily="34" charset="0"/>
              </a:rPr>
              <a:t> </a:t>
            </a:r>
            <a:r>
              <a:rPr lang="en-US" sz="5400" dirty="0">
                <a:latin typeface="Copperplate Gothic Light" pitchFamily="34" charset="0"/>
              </a:rPr>
              <a:t>Civitas Award</a:t>
            </a:r>
            <a:br>
              <a:rPr lang="en-US" sz="5400" dirty="0">
                <a:latin typeface="Copperplate Gothic Light" pitchFamily="34" charset="0"/>
              </a:rPr>
            </a:br>
            <a:r>
              <a:rPr lang="en-US" sz="5400" dirty="0" smtClean="0">
                <a:latin typeface="Copperplate Gothic Light" pitchFamily="34" charset="0"/>
              </a:rPr>
              <a:t>2012</a:t>
            </a:r>
            <a:r>
              <a:rPr lang="en-US" sz="6600" dirty="0">
                <a:latin typeface="Copperplate Gothic Light" pitchFamily="34" charset="0"/>
              </a:rPr>
              <a:t/>
            </a:r>
            <a:br>
              <a:rPr lang="en-US" sz="6600" dirty="0">
                <a:latin typeface="Copperplate Gothic Light" pitchFamily="34" charset="0"/>
              </a:rPr>
            </a:br>
            <a:endParaRPr lang="en-US" sz="4000" dirty="0">
              <a:latin typeface="Copperplate Gothic Bold" pitchFamily="34" charset="0"/>
            </a:endParaRPr>
          </a:p>
          <a:p>
            <a:pPr algn="r">
              <a:lnSpc>
                <a:spcPct val="90000"/>
              </a:lnSpc>
              <a:buFontTx/>
              <a:buNone/>
            </a:pPr>
            <a:r>
              <a:rPr lang="en-US" sz="2000" dirty="0">
                <a:latin typeface="Copperplate Gothic Bold" pitchFamily="34" charset="0"/>
              </a:rPr>
              <a:t>    </a:t>
            </a:r>
            <a:r>
              <a:rPr lang="en-US" sz="2800" dirty="0">
                <a:latin typeface="Copperplate Gothic Light" pitchFamily="34" charset="0"/>
              </a:rPr>
              <a:t>For Outstanding Community Service </a:t>
            </a:r>
          </a:p>
          <a:p>
            <a:pPr algn="r">
              <a:lnSpc>
                <a:spcPct val="90000"/>
              </a:lnSpc>
              <a:buFontTx/>
              <a:buNone/>
            </a:pPr>
            <a:r>
              <a:rPr lang="en-US" sz="2800" dirty="0">
                <a:latin typeface="Copperplate Gothic Light" pitchFamily="34" charset="0"/>
              </a:rPr>
              <a:t>Making I’On a Better Place to Live</a:t>
            </a:r>
          </a:p>
        </p:txBody>
      </p:sp>
      <p:pic>
        <p:nvPicPr>
          <p:cNvPr id="16391" name="Picture 7" descr="photo"/>
          <p:cNvPicPr>
            <a:picLocks noChangeAspect="1" noChangeArrowheads="1"/>
          </p:cNvPicPr>
          <p:nvPr>
            <p:ph sz="quarter" idx="3"/>
          </p:nvPr>
        </p:nvPicPr>
        <p:blipFill>
          <a:blip r:embed="rId2" cstate="print"/>
          <a:srcRect/>
          <a:stretch>
            <a:fillRect/>
          </a:stretch>
        </p:blipFill>
        <p:spPr>
          <a:xfrm>
            <a:off x="685800" y="552450"/>
            <a:ext cx="4271963" cy="5695950"/>
          </a:xfrm>
          <a:noFill/>
          <a:ln/>
        </p:spPr>
      </p:pic>
      <p:sp>
        <p:nvSpPr>
          <p:cNvPr id="4" name="Rectangle 3"/>
          <p:cNvSpPr/>
          <p:nvPr/>
        </p:nvSpPr>
        <p:spPr bwMode="auto">
          <a:xfrm>
            <a:off x="1749972" y="3421117"/>
            <a:ext cx="2175642" cy="646386"/>
          </a:xfrm>
          <a:prstGeom prst="rect">
            <a:avLst/>
          </a:prstGeom>
          <a:solidFill>
            <a:schemeClr val="bg1"/>
          </a:solidFill>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lIns="82296" tIns="36576" rIns="82296" bIns="36576" rtlCol="0" anchor="ctr"/>
          <a:lstStyle/>
          <a:p>
            <a:pPr algn="ctr" eaLnBrk="0" fontAlgn="auto" hangingPunct="0">
              <a:spcBef>
                <a:spcPts val="0"/>
              </a:spcBef>
              <a:spcAft>
                <a:spcPts val="0"/>
              </a:spcAft>
            </a:pPr>
            <a:r>
              <a:rPr lang="en-US" sz="2800" b="1" kern="0" dirty="0" smtClean="0">
                <a:solidFill>
                  <a:schemeClr val="tx1">
                    <a:lumMod val="50000"/>
                  </a:schemeClr>
                </a:solidFill>
                <a:latin typeface="Arial"/>
              </a:rPr>
              <a:t>2012-????</a:t>
            </a:r>
            <a:endParaRPr lang="en-US" sz="2800" b="1" kern="0" dirty="0" smtClean="0">
              <a:solidFill>
                <a:schemeClr val="tx1">
                  <a:lumMod val="50000"/>
                </a:schemeClr>
              </a:solidFill>
              <a:latin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AutoShape 2" descr="data:image/jpeg;base64,/9j/4AAQSkZJRgABAQAAAQABAAD/2wCEAAkGBhQSERUUExQWFBQWGBgYGBgYGBcbGBgYFxYYGBobGBgYHCYfGxwjHRgXHy8kJScpLSwsFx8xNTAqNSgrLCkBCQoKDgwOGg8PGiwkHyQsLC8sLCwsLCwpLy0sLCwsLCwsLCwsLCwsLCwsLCwsLCwsLCwsLCwsLCwsLCwsLCksLP/AABEIAMMBAgMBIgACEQEDEQH/xAAcAAABBQEBAQAAAAAAAAAAAAADAAIEBQYBBwj/xABAEAACAQMDAgQEBAQEBQQCAwABAhEAAyEEEjEFQRMiUWEGMnGBI5GhsQcUQlJiwdHwFTNyktKywuHxFqJUgpP/xAAaAQACAwEBAAAAAAAAAAAAAAABAwACBAUG/8QALhEAAgIBBAIBAwMCBwAAAAAAAAECEQMEEiExQVETIjKBFGHRcaEFM1KRseHw/9oADAMBAAIRAxEAPwAYFdinAU7bXrDgjIroFP210CrIgyKcBTgtOC1AUMiugU/bXQtQAyKWyi7a7tqEBBKcBRNtdCVCDIroFP207bUADArsU8LXdtQgOK6BT9tdC1LJQwLSoetv7EJ7/wBIxk8ACe81V9O6qRK3NxYtAkCQADOBx8ppU80YyUWMhico7kXMVVdW1ZgqA3MHIgjmR3PHpTbPxErbyI2qog+pPp3OfpEVQtqmZmdTnOO0k9/TmsOo1kEkovs14dO7tk67qCpUTA3OxiMCTj2iMVYajVMVBtrKKcGTECIJMzzH1qmF9RcIbzliTM43AkjYDkjPOauOmlXthVG3byCPymMDt2pOLKptxT5/gdOFU6Jug1bOSTEdon659MfvU4Co2jcjDRJzA4n/AAj07896mIQeDI9RXUx9cs5+RLdwqGRSii7a5tq9iwcV0CibaQFGyDIrkUXbS2VLAD20qJtpVLIVMU4LTttO20C40ClFEC10LViA9tOC0QLXdtCwDNtd208LTgtSwAwtO207bTttSyA4pwWn7a7toEBhadtogWlFQgzbS20ULS20CA9lVGv66LV7w4ny54GTkR6+lTer9UGnVWImWiJEx3OftWA1mpZyWY7s4kcSf9ftXO1ur+FVHs2abBv5l0Weo65ce5uVoPYYgZ+ncd67rdWIDTyoOAQd3Bn7nJqj/mFkHGOP1AH6n9KcbsgcRnn3M+UfvXClqckk93k6kccV0FN7ERkGMZ5Pp6f/ABSBCjb3PvxJBn9hUZroXzEwPUQRjjH++9GsuGIIAnvJxzHrx7VnlxzY1IsdHY39txkgTIme5I9IJg1fdM0DbPxF2gMIiMw3t798zNVHRh5mAPM+wWIPAHJAxmea0w6zbVVDEZBZisQgB4Md/b68V2tDjg4qcmYdTKS+mKOG05YgNBBkGDEbh6COatLSGBMT3jio+u1yW03YJYDaO5nOZ4HNF0Wr8QvA8qkAH1Ec11oyipVfJz57pR3VwG20ttF20ttOsQD2UttF20ttCyAopRRdtLbUIC20qJtrtQhTxTgtECU7bViwMLTtlPCU4LUJQMLXdlE210LQAxgWuhaIFru2pYAe2nBaftpwWpZAcV0LRNtO21LIC210JRdtdC0LID20oouyga3VC2smJ7AmJjmPWg3XIUrML8VuXunggEQViIEgEyeQSBVfd0YCiTvKjICnuc8xxj9asdcviL4ibcncWJyGMMYUdhkAntihLdMuQQ0wCDidykCJiMSfaBmvP5Yxlkbfk7OPiKSIHStF5gpAbcQNpaD5iIAPsAaWtQK5VBAgKQQARABznJ+lNs63writ3EZYD2yRxPftXNTqARKKAYJY85ZiASo7Z+vFZbjKFDkmmVt22CJzjPsY5wDJNTBa/DXs2Z/6u2cSI/WeaiizOBPlYgnbzKjtPzY/MiidN1JIO6Aq7iOed3H6cUvYqfJeyw07qAnmAJJDSDAg7Z9Mg8T2jvR7Nvwyxa4qkgEKwndHIVsADAzUbR3jcYjaQkEyQQAeM54n9Yo/VbKrbtAnykSCRztLIBxORmO+K0waUN3/AL0Lf3UWdzVK21WIdYCrjuQOAD6mK1GkdbdvxDJO3gA+UBdxxwPc1gLNxcbeBxHOIGCODjnPP0ojdWNzyhuAcE5IiBJnIknnvTMWuUU5PsXPT7qXgvdZ8Tvcb8P+g7o9IGST3ANa3QI3hrvMtEnEcyeKwPRDdNz8NVJESGI2mYwJOeY9a9Is24UTzGYxn6Vv0WSWSLnL/ox6uKhUUNCUttF20orobjCC213ZRNtIQeDPb7jBqbiUD2UqLtrlTcApbV1W+UzRQteQdI+MrlhWGDPc/wCdemfC/X11drcIDLhgKz4NSsvHk15sDx8+C1CV0JRNtdCVqMwzbXdlOuOqgsxCgckmB6f5062QwBBBByCMihuXRGnVjAtdC0ULUPqvWbOmCm84thjAkEzxPA4EjPvUckuwJX0SQlOC09IIBGQeD9aftobgAtlO2UTbTgtDcQFsruyi7a7sqWQDtqq+Idb4abQCXbiOwBEyTxifyq72VkPjG9sLA3BsZRvQFSwAnMcjjnPP1pOae2DY3BHdNIzGv1KO8h2LPl92AGyMAdgAKgu3MHuDuPOc4H5zS1Rhd0q2WB2yQCAu0TEGQZ5NRW1JKbjiQSDjHP8AqQK83kb3O0dyFUBvElhIAOZMyO4kRxmI+9HFnaGzu3QOeZ+/sPypgvboVTtUnOBmeO3v7dqfcshX8hMbjt3QZUESSBiDx9IpbXC5LphWAFvaJORERM5B79p/amWbXhKAxOZ2x94P7063bgMWIMnMDAk8k/X/AOqB4pJA4Elmk/0nAyeM1Vq3wHwWegsOQbSBSzA5PMSN0t2jkffmob3NmAOT2MTwMA+35d64hAd9rsPKC2IJIIO2fmIGODBz9KkPpQcbgJgg4mJyO3ORJ9q05bcIxFxX1NgG1e1gOTxP9IgGcfpT1IUs4UAkyRwwE+3tntTLltktLMCDuZiTO1hAGeCNpP1PtR0uotk3GIAaAowTwSBzBaAMHI70mMfRdsvfhmxab8R2ZYYFP7iVORk5gTJMdq9FsvvVWAjcAY+ue1eOaLVIACVO1icieSODDDmTz/nXpHT/AIr06gLJVAAAxnJ9AuSAMc+orsaTNGMKfBzNVik3a5LbX3iltiASYgRtkT38xAMVieu/FDsVFsxG5ZAEyT2yYMeWe0n1rbarUJcsllIdDILchR3YiRx7e1eX6/aHZV7HEZ/Xgzz+dV12aUYra+w6PGndo0HTfiIKApxkg5J5BnYQMNxnvJrvVurn+XtAElt3mUCBDKQBvEyQQZInM1lzdAYQfUESQYPAAGO36VO0mqAPmh1UnaGJMEflnd+1YIa2VbZM2PBG7RfJYuEAw2R3df8AzFKoqdWQATbBPc7Zk+s96VP+aHtlPjfowfwxpmXUI0DyyVJIEg9xPt969S6B07YJGFPA/Ux3jtFY3+Guli47MAbcquYIDHKnj2j7ivT0sgcCPpjnmuppYpQTMWplzQwJTbqNtO2N3aeJ98VICVW9U69asSGO5v7VyZ/xHhfv7U/JkUFcnRmhFydJclB1fVufFDMFK7vDifMONsAEEGDg90BxU3p+o1WWtWAumRW2lyiyEOWndOJzjOI71R6/q3juXICwMAN2UnGT6xJwcVVXlAuMWTa6qYHPM4VmMTjivPT1U4Tex/nydpYIuKUl+Dbpb6kyC8iW2tntsBPMYAvbwfqD9O1Xmp0AfSq90BHYLKEcScjzAGMd68wTUKVAEEDuQJkduOfpXqyXUGi06sR4jJbJX5nPk/tEk/lUlmyTVSZaOKEeYoiaGxsUy0qOJiFAHY9h+mKBf67ZT+vefRM/rx+tZH4t6ddfUnxLeo/lwF2p4bhCYks5jj2PpTOlaI6i4LSbB22llVAPVm7/AEH61tjrHGKijLLSKUnKTNPoOvNqL1u3bVUV3C73k9+FC8n9BVzZZpZLieHcViCsg4HDKRyrCCD75ggirf4a+ELelhyfFvR/zCMKPRFGFH6/tVl1fpAuxcUL4qCFJ7g8qT2B9ex9pBrj1c1L6nwDJpYuP0rkzoSnBKIi+xBBIIPII5BHrT9ldPen0clqnRXdS1y2E3uG2zHlE/T6V5v1zr1y/KuqKDMEW4eJPJJJiJXnua9XuacMIPFYz4g+HrNtvGbARgoCyxVGBJDFvl3Y/wC7HFZNUpTjw6NmllGL5XJ54vS/KwBJwSYCgD0+YgwPvURNK4wwAjGCeCOSMcSPzmvStH09Le67bTxhO1SrAkSp3L3yQZ4ngVkev3Tc3EW1tmVmT5jAEkwP2AwBXMyYnjjub5OlGam6SKxIBEATHAx2wQeSf9Knr09mEqRO1YJJ/qkwJAPoPrGarEUJAIBcCJgwQTg7fX68Z9al+OzBNqsdjSORtght3PY8H3kcVnhV8qxrsC6FXZTAALAiQcz7T2IqT0q0Ld0vAAMb5O7+rO0FYC9xzGasOp/DesYWp8MIVACAKIAGNzhDA4BLkVA1UW7CMwYlgIthfMMTLL2HI7cfWmZISg3XkrCSkjiJtBBZvMex5PInHGMZj14pdJu2xdAuKtyxBgPmWI2gkEdgOO0nuaf0+zcukhN7KAPIF3BgFJaVU7iQoHHrEcVU6nqB8PmN0qAIBgGDO7I9/fvNCG5VJhdO0SfiDVW1usLIDWgQTLY2zAUyJJMZnvI4qF1DqIuL8u1VJCgQF7t8ojjt7VU898CBGZ+v61dr0w7G2HLYYiWXZAPlP9ZmJGDBXAzTt3fhFUiN0e8Uu+dJBgRmQARxHrkfc1ajXQwkgf0yTzMYUZJ4iP8ADQNN0kIwYZIHykAbiBnnueY5q0bWQsTAjzSM4IMdx+uKySypuvAxKgvTOsBN1s7gjSWAJG4CM+aROSJie3aoHjKXJ80AkyZiIPrjPFEuaycuBDAQFzAjkT2pitDbCN26eBIjP/big8jl9PZEkgQySwWGInnMdgKJcvcKZDEA4iBnmY+tV98gZXeGnCglpnuQcDip1rT7cyWYweAAPUdxJ7/SlPhFiapBHzfoP9KVU79QyfN/+tz/AMqVDayF50KbeiuOWCJdusyTgSgAJJJAiVI//rNafWfxK0toKELX3gYtjyzH9zED8pqd8K9CtXen6UXraXPww3mE/OS3/urzPXa0W7lxbdtUC3HUHn5XYD9BXplKUIqjktRyTdryXmr+NtZqHUKq2LZYDaC0vJA2tcwRP+ED71tuufArBB4GlV4cOxTVOzFBl1G8JG6IkE9jXjep1jMDvaZnHY/YYrXfDXxNqLCko42IMhuw9VE+3HHtXP1NvmTN2JKKpFvY6aLTAtpTctvtW3F+VUtcYCbiofM25FAJ/onkmNG/Q7a3FtPoYdyYDatYLDgTHPMDnBqvu/GyCwTZsrbvFoChQVjZuZgxjkkACCf3qo+GFF+5cYObd02y9u40ABpWFyJ3EAESCVInOQeemrNHJp06JpjdkJp7aWgRf8W6TbRgwgebbu4PGDnnvrrvxDpdLYD2bbXE2Kw/lrUqytwQVhSDBPPAryjrVhkRbF38W7buuX8gPy2kVSGHf8TAzgdpgajouvW3aWwCWAFoKzH+lbcKAIkcd5+tMi+QNX2Sur/xB0ivbL6fUKbtm1e3W2CMFuqSA4F1JYBc89qdper9P1jC2L1wmGOy9at3BCqWaWuWmOFUn5+1YP8Aiql3+eUop2jTWBMYwGJ/9Q/OoP8AD/UM2quTHk02qf8AK0U/99NoWem6PRaR4Gm1WlAHC2nuWW9o8K8AP+yrWz0zWIdy37rLGFF2zdWOx/Gsox/76+dbHVLhicccivS9D0l7uo0SeI9tf5HSBglwo426YMYjI5Gf2oqLboEpJK2bLUDWltzKgYwBNm5b448R7Vy/bI+ykcSKs7SmBujdAmJie8TmPrT+naDwrZUPdfKiblx7h/qPLk+lQeqJccBLLtb1EG4oDW/Mi+VhscZEn5hwY7YOuE/hX1GDJD55Lb6J4SvPPjvpVxHLhdysWYy2C0AARyYEAAYqb1XquvtFbTuguN8oVPxCMdikflU/RBYK69XfeggmCdzMV22ypjauwt2LbxIwBSc+shKNIZp9LOEtzPOAwVV2sfEdyPKDAKjJ+aS2AOOxziq7Um4WXB8PCltvlljMTED5ePavROo9VsW9Ht01krce8qG5vfcQupNkOz/Mm5SG2/0q20YGAa26txVW4qiylwyttQC+879vGSkQWjO8+tc2356Ojx4Mk2lthbrFg3ht4YiIeNhGTjl2x7CgaHVWrNvxix3IxNoAgBi3lMbewG5SOINTviTpxQC3s8PfLDIbwxIEbhk8KftVF8WXEe+Ahi1btIF2yyywnkxOIn6Gm43TtEmvBMf40di3jXLl62CQi7oWC05DSZC4DeZhPOKgr8UXFwAq27jEm2v6EuQTuMiWEZX6zSadgOePbn880K5ZJHlVioMcGtDk3wxO1Lo0a/FBsN+Axi4gLE4YNJIXcsmFaPc4mMyPT6jxoS6tsHUXHcudzXbe4bWIUH+qRBIOQeBis8NO5GFJjJEHH1qy0nSjG8NIjdK4Y/4RJ54q3yqKp9A23yib1Xplm1Fu0ReujzO58yAA/wDLBXy9iTzyBODUnR9QL+dl2k4woRILcBcYiF7mm9NhVySQe3EbgIEfSJPtRb1s7CQJM47kMe5z6kelZMue24VSGRgPv342715iY+sAH86jatNyt5iCY5xAjt2zH6Uk010RDYJJPHPYCZzzT7ayxN0TgQOFEDI5gzz370mKrlDCru3rrW0Ik7ByMYGOJyfpUtbdxE8keaD5fXnzTyI/IVMFu3t2L5Y7D05E4kgznvntXb7EKdvlwBP9oHYjuIkTir776RKB6fRWkbcSXcznHfOO3vNN2rILHmBH1JAgkifrPahXtWLY2nzFcegBMk5j3Jih/wDEUDztEcztlgSD/dQ2tuwE7/gyHlmn/rX/AEpVF32TnxonMbuP0pVKl7/5BaN10345RNPp7FpWPh27S3HMLhVUEIM7pzk7fasPq+mOxO2I3Mck8FiRMjJg5PrUTp2sueYqUEADM1K/4jqBx4R/P/Wu452uTn7NrdES90t1gsAFEyQRgY4/KrCwgCsVKkFWAlZbGBBjB8wmDMV3S9TNwOl22MDkEleDgn1+8125a2KwUA74PGADyue1Yc2RXRqhF0H0K7rfmgws+hMGMzz/AJ4rmsvbQpILHC+YkSNuSB39J7A95NCS8wKIvabZIIHzbpEZOBJJ/wAJjija7SKYLHyqM95xEf4QYFY5cSGroBo+u3BuUtuLb2KkghnYCSx5MgAGOABWi6FqW3QrogYIq72BggA7VBOT27VkLOpJBC2wFBLAkk7VPP349ecVfdG6kFZ7gAdSI2kBYJHmKtHtWhUlS7ZXzbPQut/B+l6hrbT3L95biWrYCKEUYAJksrZM8e1SLvwrptCht2be57qXVa65XxdrptChwohS0dsVnOgfEFq9q7ly4zILSM7MOISCQJOVHc81fdf69bvKl1dRZW2wBhgrFG/tYgkT7Uae6ieLM7o/4U6drm1dRdWJJzbaPLuAlk7/AHrfanoG07bDhbi2ECO39HkFgHCkEgIDkESTisx0vWHb+FctXOcC7sORGM9v1qz0XWNZZfc9ktuAAG8lW+/bt6zmrLcisqfBd9N0Wstaa4Lz2r9wQ1tt0BsNhoUYBIzEke9UTaTqIvrfGnBvLaewLkjaEe5vJCyBIMQc4XvNarTdbe6mdNcUyP7fXOT6frUz/jIEBkcDM+SfSOJ96EpWqYFBLlGK/wDxC8qm4286kMHa7tS4PTYmSxPBmBPEQBVNrunakb5ZWkgqWJLXNgUlkAJCqSQrMSASPTNenHrwLm3bEnw2uBmDKMOFgggHvOPSqPTdZXVaFNVcCrvsvfWywBXyqSAXie0mImTWLLj8odGVHnV+xeFgWS6qAxdVhBBuXBdB8QwFgnaBM5I9BUC7o9QGKXGKvbTeqlskEqAqCfmMnGDAOMVedQ+Mi+r3iyjr5QihGBbaclmBJggtiOI96gGxcbdcuWVtsHhsg7dwYqWUzAI2kgQfkxyQm3fZekd+Kbu1i1xA1tlKoxJGwwC5Mdoj9awi3ldrgUKSpUpAJDlWWQQD8sT9ia2XVuv79LeEwxsBGngm7O+DtIEBfzI4iK890unG6G3AyNu3MkmCJ7ges961Y+E2Vn2WD6TA/DO3d5Q0b4xiQBugjvHaj6XTW3md0ye8DaR5TAz25NSLliATtIBBMmCw7gREyfaeakM4ZSUgsYEnIWBMdpgz370uWR0RIi2OlbEJD4bb2zgGe+Tnuewp1oABSoUqcwo9SCCPrkz2p20BQvmxwZ4zP1p5QSV2x6E8jkSImOf2pcpbuyUdW3uJxPAII9ODk/QyPSgXd6sIyFHeQ3E4xB5GPrUgWApnksTEk5zPHfj64oVwKIBjP3OTzJyckYqsWrLUJNVuMAMAe57x3BH259aZqOnb480QfeMDAEe5/ao+r0rgHZJXAWThIHJHf1P50Pp0khdwYzAK8bZ3nGe/cj2p22laYL5J9vppRwzW1gqCpBBIPGceVgO08czVqemEhnVUcrukeXavlByDw2SQD6ExTblhnSLQI8NV3bYMxguZ4BPYDt71Ds6Q29xhmYCTIOTn2xgfpNUUk+X+A7fRUroGBJdS/wDhIyROYAgTn1ipGm0iSp27DtAB78Tn/EMczTX6+hSSCSQO3Bjt9TPPrTbF7xgzKIIEEmRuj2HHMSPSmNya54KqhrfDtqT5SffeM+9coH4a+VrvmGDhuRg96VWqX+ottfohaM/g3Pdl/wAqM9gBEOfN78Ymo1hosn3f9hRdRqJ8NeYCjvgkV1U+EYn2Au3mt3GCk58p9xEfn6GrDSdRhyXG7dzPbPI/UfQmqvVt5z/1f5mnzS3BNuy1vgtdZaZG+W4QJIKruCMTOfQgAHt61O1uo22kFwS7CPqrH5/rt+ucetUt/qjrcGWYbUEbiFIPIIHM+9X2usllTw4lUQlWJmC0soJXzSdsyZE/njnHa1uGp2uACsjJm7ChVGQBxklp+w47HFRNaW321AYhvlGe2SR9zUnqFlbKrJm4yKxGAV3tBU4IYysTPAonUVM2oPlUFfopByf2/Om4lQGG1G61pCqodl19u7+oq0hp9BFv07zVctk/yZHmUG+fqdqHP6U2/r2Fy0GYwN+4SSPMCBj8j9TVjcCjplq4HY3G1F/cDwoS04UineSrZmbySud2VY5HG0Hn04rXfxHvlNcwDMot2bC8cALGPrVL4hYBSfm05Yz/AHEAT+prVfHmo8XUXbykSblm2FIHy+GsmfXnFUoFi6D1+/a6TrGGpuC5/M6ZFbexKocsFk4Bk4FL4f8AjbqDX7SfzjsrXEBBJOC6gjPtj70GzotvR9VcMR/O2lg94toR+9VnweJ1Vie93Tz97q0dqolnuLfFOlTU3TqNXatNbF2yVuEIc3tylZ+YBYBjM1531T+IOl0/T7ei0959SUQWmfw9lrZPn2q0EkgYJkDmsl/Ea7t6lqyAM3n7A8MR/lWf1F5gV2gZVT8o5YUmWNSVMupejVdB+JfCv7kO1wDD/Pt3R5eCo459yJqyXq13UeLpg7uCPFZQTucWyI27hPJWAIX7UHpty7097RS7nU6OxfYbVKjeWZRDTkQc+9bXomkDC3fILXH0ib2IjcQ5URgcKgBPekShFcUNjdmI/m9PprN2Dc8df+WMEAkEDcWb/uIggBgOaqvhvphdWZvN4SqdvKw7FhEGJAAlfem6jc/8y2GCuZ5MHc3lIA4OAfbvmtJ0PoNxwnifghWZygCi2Sx3AgDgD5QDxFB8RZZcsgDRQdx3AmeY9z2zyT39KiNqZiDKiSYye3YDP70ut9b04ulUfdbGJXcdxxOeYnH7UK3ryy+JMBiFAEmZDEY5+VWx2ketZ/jm+WRtXQ59QNwJMSc9pAMA+YjGDwJOKE25w0BhBmSvlwcZPf3zTbj2SzM0SBJE+cf9IHAzmJ+1TLdgRkEGOPMAPt/vg0XUaB2V1m6ULeKwJzMZUD64zM+nepllhcEq4iTB9QBE8Af3T9RVbpuplWuI4UhQ5gAyYyRn2ipC30vIAsAf2jtAJ2sBgfrT54/KKqRB1iyxW2f6zMEwcZU5yf8A4HarnpHT9ly2CsrvthsfMocHYO+fMPvVEPCFwi5duW/O5OxeCCRgjtIirPpvU1tamzsuFiGtlNyEyT8pPeZaTmCRmnPE+KZXca34fSyt2+Lji3bUXC8rJ2JfS1IUKV2huZ4IGMmNB1TQ6Y2B/LOrA83UYP5VuoGJ2kjC3GXt8vagdP6bY1Hjr4268ianT37a23Ubm1X8zcCXCR/WIX2b2qJ1y1a0OiCC8bQDXAEgtc3XFtPthjmQA27fA3A9opcsasZFmF/4bbN1gWXcGIgCJCsQOD3jtQLBFhyk7UJlS3BMzAjBH1g1J6drlueYQpY+YgRLgSSxHPfPvXOpW1vKTugpJBgRvA4Jg4z+lLv6nF9E/ci3LBkxdxJj5f8AxpVWXOgagEhrbSCZ5578YpVo+N+0V3Mtn+HwU2glQCTPPt3qDqvhpwNytu4xBmYOcfSKt0Bif9f8Jj27/nRd/ljvu/SD6VucoPgzKM1yZpuh3p+X/wBX19KOOgXmMAAcckiZH0rdaq8t0GAUM+RYIASNwH5lz9xVMWbHuR2NRQTQHJooLfRXQ7rybl8p+ZhiciQPStV1K7Zt21uQdgsptUO3mDY4PeRknJ9aibd6sCY/DbkGCdyADv71UdevEWbCY2nT2mOO++4e3bsPas+WC6GwlasbrdYjlZX+hY5njBO0xIPaI8xmatbPSmcOwkWkIZmIlS23AXPoT+Vd+AejLd3XbgDIp2KpEgthiTPMCPzqT1n4xu6a5qbKbSl2OZ8uCPKAYyP1zninfE1i3RDFc/UZK7aV7snIJHr2AA/QCtFdCHR2rW3C3LhOT/UPr9fzrJX78nyyB6Yx+VW3TOpkKElTtbBO0c+s+1VjNeRbT8Fvp1tCCbQJVds734niN0elTes6a1fv3N0rLK3LAYUAYBwarLF/eZGAPQrtbaBkYyPyo2t6urNLnJBMqnJAiN3c/kMCqOcKoNM02h6Xbbpr2ZMNqlYqSckWZmef6Fqf8BfB+juXrZIurct3VZQLhI8jB13AjIrKaXq8Iy7hAIYEDzEnyiMxwfyNS9F8Xfy11b1slnSG2lVhoEnAIn7EcUtzXstTM58b3zd6jq1gBl1OoWZ+YC9c2/QiYoCdMuFlYbBtVAdzhT8rTg9sc/SpmrddTq7moVVBd2dkUXCA7sSGySQWbcY4zihxubZK7pEdzIMCB96pLJXCDGNljqGvam7pFTbI0Vi0JZVgWwVEycSSI9QZ4r1PQ3WFnw/IDp7aJClGQY3QGVjPqZ9a8eXpxFzwrjsGJUQwI8pwAB6YGYGK1vwvaNi1fU3A58cgsjTbYLYXgrE5YflSpO2Oja8EbpaxdAukFtRcSMiNqWt7EBYjKgfcVN+N+olbS2rZ/EvsFniFkTJztEQJ7TWW6Xons6m21xH2oNyAZkvCsRHtz9K0ln4q2ObgUdwdyscRtCwe05xEyJMCKpJ00+wp1wYG3pXRmYBSIeDAZTypwRmQeCJzMAiRtdT0K1a6ZpnBvkNtvl2O1dwt/KqDBVRMt9JbtVJqIcW7bPt2sXQIijgkwfMSB5mECBBWeK9AsXbGr6HetgMLmi0zbWkThHbAiIbbtPrBq88lqkUrnk8s1HXQDIVeAYIJnP8Ad2IiTRT1Zhd8xiWA2+YyWUHtJ7jHGKrGVrhWFRdgVPLiYHzN6t3LesU60SH8RyWYNumQJZcgkxxIH/xTfjh6K8jLmpL3Lm75ttxc84UgD64o/TQ7WbuxlRpHLbTB2rCerEkY9AaV3VKqvctOS94Ol1HRTtVyGYqxJkkgZGR6iai6C35gGbYoIaSCcjAiPrTOKK+S1vXITWgWl2s6keeRai4GgE5JIBX3k1VaZPEvWV3bP+WN39sctHfjj2rRW/hq8ReYJuF627oVaYCMrMWA9jPrWUsLuZVGSSABBJM8AKMmeI7zQjK+gyTXZtdX1C90y7ctrqUuFy94lFMF2BVZbdPmBMgHBHPBqs0Wot6vVPf1bKqAfKMbiEOxQxMgSoJJknjvQut6F72oXYFLNbtwgMEs0iNrmQ0jihn4a1AsXLxSLVognd82fLgRB2zkdoNDhr9wq+vBqfjrpbaa6HR0uWbjnYAAWCgkksQoXHHpWK1HU7j72BhZAJAggehjEd6fb6hcKLbJcoxCicqTu7E459Per69csaRDprmm3Xgp8Ryqt5yQy7W4KAcfWqqKX7std/0MnuHv+dKrMaqx/wDx3P1UT96VMKFje6qpkSQRjA447jmuXOoWxncQRkkA81Rm+WPb7YotrTeIwtiSzEIsf3MYA/MiguOy7d9G0t6xr5a4lq6VbKhLNwjLnKMqQQDgyfb1qN1W21lUuXBcVHOCZU9xwQCM4g5r2htMi3UQQqLYtqAOY3uPSBxj71nPjzp63NFpfCm6oa5cHlM3F8O45BTuGJGO+KTDWuUYNL7v4bFTguTyO/1e2QQpckgjzcZI7faufFBBt6f1/l7EDkmTcnPuZrWL8NCfNplI3KoHgj5fEcA/L6Ok/wDTUDWaTNom0BstWlUEZXaJHzGZDFgPpWrJPywwXhF507Q/yumsrgbYNz3YiXP5z+QrE/GmmV77PbO7cASACflABP7VvOodTtXtDabYQ48Rbsk7Wa2qZKnsQ4aAOSaoD07wiqEDeiKChWDkBgDxzP61fJrIyhtiuh7081FTfTuvweetZb+0+nBqQel3ByCMT8rH9sfrW88C4ROxOR2Bj345olpLoBk59gsfYVheZ+inxmEtaK7wEZmJAACkzOIED/c1PsBmJG07ogZKxHsef05rUXfiG7o7ll9pueeNuBzx25M4+lF+IFS9f8VLa2DtgqMySSSWzAOe3pyezMd5Gm0RpRXfJnulqFW6IU31CspadoQZaQMMSSqzMjfjiuav4dvMSQvyrkBlHmAX1OJgn7/lB6jpXtuzGCu4SJ5GPLHvFW3Sbxdbl0kAXGA8ODACn+jMCQY4PFOljropuTD/AA0y2Lbbll3JJYZEBSF28Rkkkx3pljQ23vrLMpaSSANyxOZMiN2PqacNIwG1SMes0ukaK9/MpsuIigO5dt0BVAVlYTJDMQIHcz2qPHGNtlo5HwkH6p04aeNQGuO1t137tj7QWG4QqA/LJkHE1oNHp718G5p7Z2fM42gtLrg7JBmAP0qq0gu3tFqLt1UtvYFvZaIYb1yWJZn/ABMiYAPPuI78PdSdbbNLIxYz5jPrBIiaz5pxULR0/wDDNP8AqMzg/V82aP4e09hNSDqxctFmVbTbdqs44BJkqJxEQSee1TPi3oFy/qlNgSlpGLbwCqsdsM26AfLPlGcTFYPruovX71pU3uVbxCctARgST7AkH0zWh1HxrqrQueJaW544uJtW8Va3uAt+IyhSomPLGTnihhf0JLyJ/wARxxxahxT67/JCa5pyEdNvZyzW4Jnk7RHHOSOategXks6XUW7IDG7uVl8I3GuQpVbK7WwDL98T9TWMZXCBQJgDgiP/AKqT8OdVvaVr1wDabgIkiYBEMROATgSMwKZLTttuzIsqqqJvWbmlFwxaXzrZ3eEzbbTLh4MwZniPKV96jr8MWrr27KFiboa4CGQg8QnzAhsdz3ODUWzYW0oALEwAMSIHvArl7Wfy+244JAY8RyQYqzxOK4Y7Dlg5bZJU+LfgndD0Whl7Wps42xuQN4gdCBgliVJIaYMGO0mjarT6KyyHYNzENaA3HKqAVk4KsYMMQJx3Jqs6P162b6syFrflDkAHkkttB5I3T9vWvZF+AtN/LeDcJuFSWDmAytMgpGYWcSTjBmjS2q1z/YX9LVp9/wC69GA+G+nXXdbdnTXUNy4FN11VTbQNbdwwAbynY2GCg+QAtNXt7+GlvTahXN4BR5jsUg2jukcv5gRycRtmPMAIWoXU2bt64tyLsv5z4hUO7hZEN5U2jCiex7TVz1PXjU2X2XEXc6FtzbWCeIDcMcHy8A947UmSb4h2WTXU+gPW9RpNMy6u6ti6biWxZcrnxIYqzqQzDcoMv22kR3OI1Xxvfuvv8V9+4Ffw0MHA8pC+mMnj71stX8P2wjPtW5hibZ+R1G47RmQfQzzXmluxYa/4qjwyHDC2duwiQdoZiRA9G5qY35JNU6XR6Frfh/TXNHpkXUzdUm4zbQsBlaVKtwQxEFpypmj/ABz8IacvYupLB7IAYEEHaZDDEebfOKzem6zfutEadlC+WAvYZVij4BMnyrj0NXa6ssqb5lVC7f6VAHyqJIAHGOYrNkySimm/6V4HTjidbL/ezPD4Ls/4/wA1/wDGlV/vHrSrHvn7ZXZA8dS0TwP3/wAqt/g1ANfp2YwEubyeMW1a4efZak6XoRAy/tiAOOOTVp0foieIk4G24DBhpazcUQzSAdxXJBH1E11Hlj0Z1Bns2rJ/mn7AWrH3m7eqi6jqI03SlIJ8T8Ij66R17HAmKzml66tu0R4uqe5KKhYI+22u5my23LEgH024jMx9bq2vLYC3LgVdQEVWVV2WmILhSjZgFfMeOO9ZMcdsMcbX0/w0Rwu0/JVXbhBYICAoYKZwc+Q/fw7P/wDpT+oA3bKkM34d5xjIZb6i6k88bWA+pqb/APilt7BI6gLN4OQFuIohLfClASQZCZkzt4qq1ekYpqTYv/h7bOxCt5GncFO4vbA/quEQTE8ADHQeSLXZWMWh+tvxYuKJLrbZiPQRk4Hov6VL1elXSpZS69veti0XJYRuY3Gie8IbY9KzGg02oW5bRCTeuMFAU7mK3GC5JGAZIz6VP/iHauXOpXz4DYcKisCCqKoVTHZWC7gT/dS44kk+ezbqdXLLGEWvtVE49dskwLgdvRAT+01KN4AElTjOef3+lYvSaS8wIt4A+YJvYg+/hKc/ep1n4U1LcW9S0Rkrctrn1LAmB3NLeHnsybzTXdRKk7QokEAmSoyBJgCcE4mJquN6V3diCffvxV1oPhZ/CK3Lo3MRMZAAxAJyT71G6j0tLaDZcRowFAgADHIYjiugsexUhG9SMh1bR3rjEIpZYXdA4OcTwOR+dA02tuoqqLJgd9r5zkmrbp7ahrxW3pzc3+aIMsqgsGRe428e0Ud+s6hiVTSspGPPuUg+kEDNIyzyRfC492WSi12VFm7q2mA5JlgAonE/LjAgVK6L11bdsm69x2KiFXcCRLTle3HMVITpF9z+I62lPPhfP6AFo4jHPFXGg6XatAbFggRJyY55rNkzJxp/2GRVOyvPxzwE09xgYwxie39Mn71WjUXf+ZsWzbuEAAEBUwJKr2UDMe1bJW94oNvRoFCjMcTmM+/HNZ4zglW01YsuTHLdB8mS1vWmtGNOxd4YNciQVYFSoWIHYyPah2+uXn2b0ZjuPYgkQIExxP8AnWuXpih9wkYggHGSSfoc9qPd06sACMAg9+RxTlqkqSQieNzk5yfLMvc6sLUC6jpB4wcfY0O78W2wICMRHeAM/etPe6PZceZQfcnkxzzzTbHQNOP6FYjuVUn849Ipn61UV+B3wYVdTcKAh/nLwk5ww9RAGeSe1c1muFxGQyTuXOSBiIVfXBO7uMcCt6nQLCqcAKRBmOPSSPehafp9lIIP4fEHP3k/U/maH6xeg/Cym+BuhpdUm6zoinBhwrzuB+VScEL6cnnivW+ldSs6XT3Ee7bVMvb85ZsjzDzMWJnze0xAGKwj9ZsrgnAgY/0p2oS09okLu+v+dIlqZt21wNjjjVeR2v8Aje3eDW2cqPEAC7fmAX5984ziCPenaPW3bRJtp4ysAPMqgYODM/Xt3rzTVD8QhfXFWnS+o3khCzBP9960z3pXF/gVGSumj0+z1W8Qs21ifMN3zCCCBgRyDJn5Y7zQdWbd0EPYYR7IwMz6MfQcjvUHpd6VHzEfWasgeMfasX6iceKTNDgpECx8L6G86rcbw5ML+HcAY58swFAJx5sGQOal3dGbQC9o8vm3Y+sk/Y0Xd7GmFqXPMprotGFeSIbx/s/QUqPPsf0rtJ3P0HYjLr3GKcbhH+cYxUF+pIOT+tCbrVsdhmtnxyfgz2vZYrdiY/37c0VXMe3pM/p9qpm+IrYgADHeht8VKOB+QorFL0DcvZoVvvPzsJnJZs47wc0rm4qJZgD2744J/X9ay934sbtQX+J296PwTJvXs3CdQ22TaCJM5uFRvwQY38wGAb2IxFV5sIxlirk93JY4x9Kx7dfcz70JusXPWmfBN9srvR6v0L4rbSfIwNsnzJwI9Vjg/pWjf+KlmI2OV4hnXOM4EyD718/t1BzyxoPjH1P506GOceLKSnF+D3K5/EDRAT/KQRkfiQvaOBPb0qlv/H+jDFho7Cy5dufO/ILBYBySczz2rybxD6mlNMqfmRW4rpHp2g/imLDvct2tOLlz5mW0EJhQBlfMRiYJ7moPxF/EttVtLoiuvLIpDMI4Yz8uZivP5rk0Nlqm2DcaVvis9hUrS9UuXIrMaSxuatT03TjERSMkIRXCGRbZc6deM5qWSI+8flQLbBcSJ+3tRzez9P8AQVhZoSFccKM/771EudTt7SxJUDuT9q7r+oqibiQO3rWH1upa85PI9O1OxYt5WclEttX1lTclGZgD/UTH2FXHTOtFzEQO57VneldELAsSVj1H7etShp2QxJIP2x9BTZxg/pQuLl2W/UuqZ228n3+WmazXMUUbRu9B3+1Zu71BkcwPrTE6k5aVJk+mTRWCkW+TksdPqQb83FHusYFXXUuu2ltEW/T0xWb6Upe4QxA7mSKhdXULcIXj64qzxKUqYFkpE34e0ni3sgHvW7/4UsDA+tYz4SukOdqyfWf8q3ocx/pxWfUt7qQzClVsbpdHt4ooaKRfj2ri3fqayd9j+hy/WlvNNZqYZoUTcFI9v2/0pUCPY/rSo0GzyA3D601jSpV3jmirtKlUKipUqVEgqVKlQIKlSpVAMVIV2lUAcNOrlKoFFx0yyD27VK1+oZRCmB7fSlSrPP7xseiR0K+xkkk8/sK0aOcHvn/1UqVZMv3M0YzJfEepYsQTI/8AuhdGtArMd6VKtMfsEy+80mscqnlxWe6heYKMnPP50qVIh2XZU3DU3p+ASOYP7UqVbpdCY9ka80Ekc+tQyf2pUqsir7ZsPgtBBPvWxRBn60qVcnUf5jNeH7RwoS/612lSB51v9/rTJzXaVWEvsduPrSpUqgT/2Q=="/>
          <p:cNvSpPr>
            <a:spLocks noChangeAspect="1" noChangeArrowheads="1"/>
          </p:cNvSpPr>
          <p:nvPr/>
        </p:nvSpPr>
        <p:spPr bwMode="auto">
          <a:xfrm>
            <a:off x="0" y="-904875"/>
            <a:ext cx="2457450" cy="18573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449988" name="AutoShape 4" descr="data:image/jpeg;base64,/9j/4AAQSkZJRgABAQAAAQABAAD/2wCEAAkGBhQSERUUExQWFBQWGBgYGBgYGBcbGBgYFxYYGBobGBgYHCYfGxwjHRgXHy8kJScpLSwsFx8xNTAqNSgrLCkBCQoKDgwOGg8PGiwkHyQsLC8sLCwsLCwpLy0sLCwsLCwsLCwsLCwsLCwsLCwsLCwsLCwsLCwsLCwsLCwsLCksLP/AABEIAMMBAgMBIgACEQEDEQH/xAAcAAABBQEBAQAAAAAAAAAAAAADAAIEBQYBBwj/xABAEAACAQMDAgQEBAQEBQQCAwABAhEAAyEEEjEFQRMiUWEGMnGBI5GhsQcUQlJiwdHwFTNyktKywuHxFqJUgpP/xAAaAQACAwEBAAAAAAAAAAAAAAABAwACBAUG/8QALhEAAgIBBAIBAwMCBwAAAAAAAAECEQMEEiExQVETIjKBFGHRcaEFM1KRseHw/9oADAMBAAIRAxEAPwAYFdinAU7bXrDgjIroFP210CrIgyKcBTgtOC1AUMiugU/bXQtQAyKWyi7a7tqEBBKcBRNtdCVCDIroFP207bUADArsU8LXdtQgOK6BT9tdC1LJQwLSoetv7EJ7/wBIxk8ACe81V9O6qRK3NxYtAkCQADOBx8ppU80YyUWMhico7kXMVVdW1ZgqA3MHIgjmR3PHpTbPxErbyI2qog+pPp3OfpEVQtqmZmdTnOO0k9/TmsOo1kEkovs14dO7tk67qCpUTA3OxiMCTj2iMVYajVMVBtrKKcGTECIJMzzH1qmF9RcIbzliTM43AkjYDkjPOauOmlXthVG3byCPymMDt2pOLKptxT5/gdOFU6Jug1bOSTEdon659MfvU4Co2jcjDRJzA4n/AAj07896mIQeDI9RXUx9cs5+RLdwqGRSii7a5tq9iwcV0CibaQFGyDIrkUXbS2VLAD20qJtpVLIVMU4LTttO20C40ClFEC10LViA9tOC0QLXdtCwDNtd208LTgtSwAwtO207bTttSyA4pwWn7a7toEBhadtogWlFQgzbS20ULS20CA9lVGv66LV7w4ny54GTkR6+lTer9UGnVWImWiJEx3OftWA1mpZyWY7s4kcSf9ftXO1ur+FVHs2abBv5l0Weo65ce5uVoPYYgZ+ncd67rdWIDTyoOAQd3Bn7nJqj/mFkHGOP1AH6n9KcbsgcRnn3M+UfvXClqckk93k6kccV0FN7ERkGMZ5Pp6f/ABSBCjb3PvxJBn9hUZroXzEwPUQRjjH++9GsuGIIAnvJxzHrx7VnlxzY1IsdHY39txkgTIme5I9IJg1fdM0DbPxF2gMIiMw3t798zNVHRh5mAPM+wWIPAHJAxmea0w6zbVVDEZBZisQgB4Md/b68V2tDjg4qcmYdTKS+mKOG05YgNBBkGDEbh6COatLSGBMT3jio+u1yW03YJYDaO5nOZ4HNF0Wr8QvA8qkAH1Ec11oyipVfJz57pR3VwG20ttF20ttOsQD2UttF20ttCyAopRRdtLbUIC20qJtrtQhTxTgtECU7bViwMLTtlPCU4LUJQMLXdlE210LQAxgWuhaIFru2pYAe2nBaftpwWpZAcV0LRNtO21LIC210JRdtdC0LID20oouyga3VC2smJ7AmJjmPWg3XIUrML8VuXunggEQViIEgEyeQSBVfd0YCiTvKjICnuc8xxj9asdcviL4ibcncWJyGMMYUdhkAntihLdMuQQ0wCDidykCJiMSfaBmvP5Yxlkbfk7OPiKSIHStF5gpAbcQNpaD5iIAPsAaWtQK5VBAgKQQARABznJ+lNs63writ3EZYD2yRxPftXNTqARKKAYJY85ZiASo7Z+vFZbjKFDkmmVt22CJzjPsY5wDJNTBa/DXs2Z/6u2cSI/WeaiizOBPlYgnbzKjtPzY/MiidN1JIO6Aq7iOed3H6cUvYqfJeyw07qAnmAJJDSDAg7Z9Mg8T2jvR7Nvwyxa4qkgEKwndHIVsADAzUbR3jcYjaQkEyQQAeM54n9Yo/VbKrbtAnykSCRztLIBxORmO+K0waUN3/AL0Lf3UWdzVK21WIdYCrjuQOAD6mK1GkdbdvxDJO3gA+UBdxxwPc1gLNxcbeBxHOIGCODjnPP0ojdWNzyhuAcE5IiBJnIknnvTMWuUU5PsXPT7qXgvdZ8Tvcb8P+g7o9IGST3ANa3QI3hrvMtEnEcyeKwPRDdNz8NVJESGI2mYwJOeY9a9Is24UTzGYxn6Vv0WSWSLnL/ox6uKhUUNCUttF20orobjCC213ZRNtIQeDPb7jBqbiUD2UqLtrlTcApbV1W+UzRQteQdI+MrlhWGDPc/wCdemfC/X11drcIDLhgKz4NSsvHk15sDx8+C1CV0JRNtdCVqMwzbXdlOuOqgsxCgckmB6f5062QwBBBByCMihuXRGnVjAtdC0ULUPqvWbOmCm84thjAkEzxPA4EjPvUckuwJX0SQlOC09IIBGQeD9aftobgAtlO2UTbTgtDcQFsruyi7a7sqWQDtqq+Idb4abQCXbiOwBEyTxifyq72VkPjG9sLA3BsZRvQFSwAnMcjjnPP1pOae2DY3BHdNIzGv1KO8h2LPl92AGyMAdgAKgu3MHuDuPOc4H5zS1Rhd0q2WB2yQCAu0TEGQZ5NRW1JKbjiQSDjHP8AqQK83kb3O0dyFUBvElhIAOZMyO4kRxmI+9HFnaGzu3QOeZ+/sPypgvboVTtUnOBmeO3v7dqfcshX8hMbjt3QZUESSBiDx9IpbXC5LphWAFvaJORERM5B79p/amWbXhKAxOZ2x94P7063bgMWIMnMDAk8k/X/AOqB4pJA4Elmk/0nAyeM1Vq3wHwWegsOQbSBSzA5PMSN0t2jkffmob3NmAOT2MTwMA+35d64hAd9rsPKC2IJIIO2fmIGODBz9KkPpQcbgJgg4mJyO3ORJ9q05bcIxFxX1NgG1e1gOTxP9IgGcfpT1IUs4UAkyRwwE+3tntTLltktLMCDuZiTO1hAGeCNpP1PtR0uotk3GIAaAowTwSBzBaAMHI70mMfRdsvfhmxab8R2ZYYFP7iVORk5gTJMdq9FsvvVWAjcAY+ue1eOaLVIACVO1icieSODDDmTz/nXpHT/AIr06gLJVAAAxnJ9AuSAMc+orsaTNGMKfBzNVik3a5LbX3iltiASYgRtkT38xAMVieu/FDsVFsxG5ZAEyT2yYMeWe0n1rbarUJcsllIdDILchR3YiRx7e1eX6/aHZV7HEZ/Xgzz+dV12aUYra+w6PGndo0HTfiIKApxkg5J5BnYQMNxnvJrvVurn+XtAElt3mUCBDKQBvEyQQZInM1lzdAYQfUESQYPAAGO36VO0mqAPmh1UnaGJMEflnd+1YIa2VbZM2PBG7RfJYuEAw2R3df8AzFKoqdWQATbBPc7Zk+s96VP+aHtlPjfowfwxpmXUI0DyyVJIEg9xPt969S6B07YJGFPA/Ux3jtFY3+Guli47MAbcquYIDHKnj2j7ivT0sgcCPpjnmuppYpQTMWplzQwJTbqNtO2N3aeJ98VICVW9U69asSGO5v7VyZ/xHhfv7U/JkUFcnRmhFydJclB1fVufFDMFK7vDifMONsAEEGDg90BxU3p+o1WWtWAumRW2lyiyEOWndOJzjOI71R6/q3juXICwMAN2UnGT6xJwcVVXlAuMWTa6qYHPM4VmMTjivPT1U4Tex/nydpYIuKUl+Dbpb6kyC8iW2tntsBPMYAvbwfqD9O1Xmp0AfSq90BHYLKEcScjzAGMd68wTUKVAEEDuQJkduOfpXqyXUGi06sR4jJbJX5nPk/tEk/lUlmyTVSZaOKEeYoiaGxsUy0qOJiFAHY9h+mKBf67ZT+vefRM/rx+tZH4t6ddfUnxLeo/lwF2p4bhCYks5jj2PpTOlaI6i4LSbB22llVAPVm7/AEH61tjrHGKijLLSKUnKTNPoOvNqL1u3bVUV3C73k9+FC8n9BVzZZpZLieHcViCsg4HDKRyrCCD75ggirf4a+ELelhyfFvR/zCMKPRFGFH6/tVl1fpAuxcUL4qCFJ7g8qT2B9ex9pBrj1c1L6nwDJpYuP0rkzoSnBKIi+xBBIIPII5BHrT9ldPen0clqnRXdS1y2E3uG2zHlE/T6V5v1zr1y/KuqKDMEW4eJPJJJiJXnua9XuacMIPFYz4g+HrNtvGbARgoCyxVGBJDFvl3Y/wC7HFZNUpTjw6NmllGL5XJ54vS/KwBJwSYCgD0+YgwPvURNK4wwAjGCeCOSMcSPzmvStH09Le67bTxhO1SrAkSp3L3yQZ4ngVkev3Tc3EW1tmVmT5jAEkwP2AwBXMyYnjjub5OlGam6SKxIBEATHAx2wQeSf9Knr09mEqRO1YJJ/qkwJAPoPrGarEUJAIBcCJgwQTg7fX68Z9al+OzBNqsdjSORtght3PY8H3kcVnhV8qxrsC6FXZTAALAiQcz7T2IqT0q0Ld0vAAMb5O7+rO0FYC9xzGasOp/DesYWp8MIVACAKIAGNzhDA4BLkVA1UW7CMwYlgIthfMMTLL2HI7cfWmZISg3XkrCSkjiJtBBZvMex5PInHGMZj14pdJu2xdAuKtyxBgPmWI2gkEdgOO0nuaf0+zcukhN7KAPIF3BgFJaVU7iQoHHrEcVU6nqB8PmN0qAIBgGDO7I9/fvNCG5VJhdO0SfiDVW1usLIDWgQTLY2zAUyJJMZnvI4qF1DqIuL8u1VJCgQF7t8ojjt7VU898CBGZ+v61dr0w7G2HLYYiWXZAPlP9ZmJGDBXAzTt3fhFUiN0e8Uu+dJBgRmQARxHrkfc1ajXQwkgf0yTzMYUZJ4iP8ADQNN0kIwYZIHykAbiBnnueY5q0bWQsTAjzSM4IMdx+uKySypuvAxKgvTOsBN1s7gjSWAJG4CM+aROSJie3aoHjKXJ80AkyZiIPrjPFEuaycuBDAQFzAjkT2pitDbCN26eBIjP/big8jl9PZEkgQySwWGInnMdgKJcvcKZDEA4iBnmY+tV98gZXeGnCglpnuQcDip1rT7cyWYweAAPUdxJ7/SlPhFiapBHzfoP9KVU79QyfN/+tz/AMqVDayF50KbeiuOWCJdusyTgSgAJJJAiVI//rNafWfxK0toKELX3gYtjyzH9zED8pqd8K9CtXen6UXraXPww3mE/OS3/urzPXa0W7lxbdtUC3HUHn5XYD9BXplKUIqjktRyTdryXmr+NtZqHUKq2LZYDaC0vJA2tcwRP+ED71tuufArBB4GlV4cOxTVOzFBl1G8JG6IkE9jXjep1jMDvaZnHY/YYrXfDXxNqLCko42IMhuw9VE+3HHtXP1NvmTN2JKKpFvY6aLTAtpTctvtW3F+VUtcYCbiofM25FAJ/onkmNG/Q7a3FtPoYdyYDatYLDgTHPMDnBqvu/GyCwTZsrbvFoChQVjZuZgxjkkACCf3qo+GFF+5cYObd02y9u40ABpWFyJ3EAESCVInOQeemrNHJp06JpjdkJp7aWgRf8W6TbRgwgebbu4PGDnnvrrvxDpdLYD2bbXE2Kw/lrUqytwQVhSDBPPAryjrVhkRbF38W7buuX8gPy2kVSGHf8TAzgdpgajouvW3aWwCWAFoKzH+lbcKAIkcd5+tMi+QNX2Sur/xB0ivbL6fUKbtm1e3W2CMFuqSA4F1JYBc89qdper9P1jC2L1wmGOy9at3BCqWaWuWmOFUn5+1YP8Aiql3+eUop2jTWBMYwGJ/9Q/OoP8AD/UM2quTHk02qf8AK0U/99NoWem6PRaR4Gm1WlAHC2nuWW9o8K8AP+yrWz0zWIdy37rLGFF2zdWOx/Gsox/76+dbHVLhicccivS9D0l7uo0SeI9tf5HSBglwo426YMYjI5Gf2oqLboEpJK2bLUDWltzKgYwBNm5b448R7Vy/bI+ykcSKs7SmBujdAmJie8TmPrT+naDwrZUPdfKiblx7h/qPLk+lQeqJccBLLtb1EG4oDW/Mi+VhscZEn5hwY7YOuE/hX1GDJD55Lb6J4SvPPjvpVxHLhdysWYy2C0AARyYEAAYqb1XquvtFbTuguN8oVPxCMdikflU/RBYK69XfeggmCdzMV22ypjauwt2LbxIwBSc+shKNIZp9LOEtzPOAwVV2sfEdyPKDAKjJ+aS2AOOxziq7Um4WXB8PCltvlljMTED5ePavROo9VsW9Ht01krce8qG5vfcQupNkOz/Mm5SG2/0q20YGAa26txVW4qiylwyttQC+879vGSkQWjO8+tc2356Ojx4Mk2lthbrFg3ht4YiIeNhGTjl2x7CgaHVWrNvxix3IxNoAgBi3lMbewG5SOINTviTpxQC3s8PfLDIbwxIEbhk8KftVF8WXEe+Ahi1btIF2yyywnkxOIn6Gm43TtEmvBMf40di3jXLl62CQi7oWC05DSZC4DeZhPOKgr8UXFwAq27jEm2v6EuQTuMiWEZX6zSadgOePbn880K5ZJHlVioMcGtDk3wxO1Lo0a/FBsN+Axi4gLE4YNJIXcsmFaPc4mMyPT6jxoS6tsHUXHcudzXbe4bWIUH+qRBIOQeBis8NO5GFJjJEHH1qy0nSjG8NIjdK4Y/4RJ54q3yqKp9A23yib1Xplm1Fu0ReujzO58yAA/wDLBXy9iTzyBODUnR9QL+dl2k4woRILcBcYiF7mm9NhVySQe3EbgIEfSJPtRb1s7CQJM47kMe5z6kelZMue24VSGRgPv342715iY+sAH86jatNyt5iCY5xAjt2zH6Uk010RDYJJPHPYCZzzT7ayxN0TgQOFEDI5gzz370mKrlDCru3rrW0Ik7ByMYGOJyfpUtbdxE8keaD5fXnzTyI/IVMFu3t2L5Y7D05E4kgznvntXb7EKdvlwBP9oHYjuIkTir776RKB6fRWkbcSXcznHfOO3vNN2rILHmBH1JAgkifrPahXtWLY2nzFcegBMk5j3Jih/wDEUDztEcztlgSD/dQ2tuwE7/gyHlmn/rX/AEpVF32TnxonMbuP0pVKl7/5BaN10345RNPp7FpWPh27S3HMLhVUEIM7pzk7fasPq+mOxO2I3Mck8FiRMjJg5PrUTp2sueYqUEADM1K/4jqBx4R/P/Wu452uTn7NrdES90t1gsAFEyQRgY4/KrCwgCsVKkFWAlZbGBBjB8wmDMV3S9TNwOl22MDkEleDgn1+8125a2KwUA74PGADyue1Yc2RXRqhF0H0K7rfmgws+hMGMzz/AJ4rmsvbQpILHC+YkSNuSB39J7A95NCS8wKIvabZIIHzbpEZOBJJ/wAJjija7SKYLHyqM95xEf4QYFY5cSGroBo+u3BuUtuLb2KkghnYCSx5MgAGOABWi6FqW3QrogYIq72BggA7VBOT27VkLOpJBC2wFBLAkk7VPP349ecVfdG6kFZ7gAdSI2kBYJHmKtHtWhUlS7ZXzbPQut/B+l6hrbT3L95biWrYCKEUYAJksrZM8e1SLvwrptCht2be57qXVa65XxdrptChwohS0dsVnOgfEFq9q7ly4zILSM7MOISCQJOVHc81fdf69bvKl1dRZW2wBhgrFG/tYgkT7Uae6ieLM7o/4U6drm1dRdWJJzbaPLuAlk7/AHrfanoG07bDhbi2ECO39HkFgHCkEgIDkESTisx0vWHb+FctXOcC7sORGM9v1qz0XWNZZfc9ktuAAG8lW+/bt6zmrLcisqfBd9N0Wstaa4Lz2r9wQ1tt0BsNhoUYBIzEke9UTaTqIvrfGnBvLaewLkjaEe5vJCyBIMQc4XvNarTdbe6mdNcUyP7fXOT6frUz/jIEBkcDM+SfSOJ96EpWqYFBLlGK/wDxC8qm4286kMHa7tS4PTYmSxPBmBPEQBVNrunakb5ZWkgqWJLXNgUlkAJCqSQrMSASPTNenHrwLm3bEnw2uBmDKMOFgggHvOPSqPTdZXVaFNVcCrvsvfWywBXyqSAXie0mImTWLLj8odGVHnV+xeFgWS6qAxdVhBBuXBdB8QwFgnaBM5I9BUC7o9QGKXGKvbTeqlskEqAqCfmMnGDAOMVedQ+Mi+r3iyjr5QihGBbaclmBJggtiOI96gGxcbdcuWVtsHhsg7dwYqWUzAI2kgQfkxyQm3fZekd+Kbu1i1xA1tlKoxJGwwC5Mdoj9awi3ldrgUKSpUpAJDlWWQQD8sT9ia2XVuv79LeEwxsBGngm7O+DtIEBfzI4iK890unG6G3AyNu3MkmCJ7ges961Y+E2Vn2WD6TA/DO3d5Q0b4xiQBugjvHaj6XTW3md0ye8DaR5TAz25NSLliATtIBBMmCw7gREyfaeakM4ZSUgsYEnIWBMdpgz370uWR0RIi2OlbEJD4bb2zgGe+Tnuewp1oABSoUqcwo9SCCPrkz2p20BQvmxwZ4zP1p5QSV2x6E8jkSImOf2pcpbuyUdW3uJxPAII9ODk/QyPSgXd6sIyFHeQ3E4xB5GPrUgWApnksTEk5zPHfj64oVwKIBjP3OTzJyckYqsWrLUJNVuMAMAe57x3BH259aZqOnb480QfeMDAEe5/ao+r0rgHZJXAWThIHJHf1P50Pp0khdwYzAK8bZ3nGe/cj2p22laYL5J9vppRwzW1gqCpBBIPGceVgO08czVqemEhnVUcrukeXavlByDw2SQD6ExTblhnSLQI8NV3bYMxguZ4BPYDt71Ds6Q29xhmYCTIOTn2xgfpNUUk+X+A7fRUroGBJdS/wDhIyROYAgTn1ipGm0iSp27DtAB78Tn/EMczTX6+hSSCSQO3Bjt9TPPrTbF7xgzKIIEEmRuj2HHMSPSmNya54KqhrfDtqT5SffeM+9coH4a+VrvmGDhuRg96VWqX+ottfohaM/g3Pdl/wAqM9gBEOfN78Ymo1hosn3f9hRdRqJ8NeYCjvgkV1U+EYn2Au3mt3GCk58p9xEfn6GrDSdRhyXG7dzPbPI/UfQmqvVt5z/1f5mnzS3BNuy1vgtdZaZG+W4QJIKruCMTOfQgAHt61O1uo22kFwS7CPqrH5/rt+ucetUt/qjrcGWYbUEbiFIPIIHM+9X2usllTw4lUQlWJmC0soJXzSdsyZE/njnHa1uGp2uACsjJm7ChVGQBxklp+w47HFRNaW321AYhvlGe2SR9zUnqFlbKrJm4yKxGAV3tBU4IYysTPAonUVM2oPlUFfopByf2/Om4lQGG1G61pCqodl19u7+oq0hp9BFv07zVctk/yZHmUG+fqdqHP6U2/r2Fy0GYwN+4SSPMCBj8j9TVjcCjplq4HY3G1F/cDwoS04UineSrZmbySud2VY5HG0Hn04rXfxHvlNcwDMot2bC8cALGPrVL4hYBSfm05Yz/AHEAT+prVfHmo8XUXbykSblm2FIHy+GsmfXnFUoFi6D1+/a6TrGGpuC5/M6ZFbexKocsFk4Bk4FL4f8AjbqDX7SfzjsrXEBBJOC6gjPtj70GzotvR9VcMR/O2lg94toR+9VnweJ1Vie93Tz97q0dqolnuLfFOlTU3TqNXatNbF2yVuEIc3tylZ+YBYBjM1531T+IOl0/T7ei0959SUQWmfw9lrZPn2q0EkgYJkDmsl/Ea7t6lqyAM3n7A8MR/lWf1F5gV2gZVT8o5YUmWNSVMupejVdB+JfCv7kO1wDD/Pt3R5eCo459yJqyXq13UeLpg7uCPFZQTucWyI27hPJWAIX7UHpty7097RS7nU6OxfYbVKjeWZRDTkQc+9bXomkDC3fILXH0ib2IjcQ5URgcKgBPekShFcUNjdmI/m9PprN2Dc8df+WMEAkEDcWb/uIggBgOaqvhvphdWZvN4SqdvKw7FhEGJAAlfem6jc/8y2GCuZ5MHc3lIA4OAfbvmtJ0PoNxwnifghWZygCi2Sx3AgDgD5QDxFB8RZZcsgDRQdx3AmeY9z2zyT39KiNqZiDKiSYye3YDP70ut9b04ulUfdbGJXcdxxOeYnH7UK3ryy+JMBiFAEmZDEY5+VWx2ketZ/jm+WRtXQ59QNwJMSc9pAMA+YjGDwJOKE25w0BhBmSvlwcZPf3zTbj2SzM0SBJE+cf9IHAzmJ+1TLdgRkEGOPMAPt/vg0XUaB2V1m6ULeKwJzMZUD64zM+nepllhcEq4iTB9QBE8Af3T9RVbpuplWuI4UhQ5gAyYyRn2ipC30vIAsAf2jtAJ2sBgfrT54/KKqRB1iyxW2f6zMEwcZU5yf8A4HarnpHT9ly2CsrvthsfMocHYO+fMPvVEPCFwi5duW/O5OxeCCRgjtIirPpvU1tamzsuFiGtlNyEyT8pPeZaTmCRmnPE+KZXca34fSyt2+Lji3bUXC8rJ2JfS1IUKV2huZ4IGMmNB1TQ6Y2B/LOrA83UYP5VuoGJ2kjC3GXt8vagdP6bY1Hjr4268ianT37a23Ubm1X8zcCXCR/WIX2b2qJ1y1a0OiCC8bQDXAEgtc3XFtPthjmQA27fA3A9opcsasZFmF/4bbN1gWXcGIgCJCsQOD3jtQLBFhyk7UJlS3BMzAjBH1g1J6drlueYQpY+YgRLgSSxHPfPvXOpW1vKTugpJBgRvA4Jg4z+lLv6nF9E/ci3LBkxdxJj5f8AxpVWXOgagEhrbSCZ5578YpVo+N+0V3Mtn+HwU2glQCTPPt3qDqvhpwNytu4xBmYOcfSKt0Bif9f8Jj27/nRd/ljvu/SD6VucoPgzKM1yZpuh3p+X/wBX19KOOgXmMAAcckiZH0rdaq8t0GAUM+RYIASNwH5lz9xVMWbHuR2NRQTQHJooLfRXQ7rybl8p+ZhiciQPStV1K7Zt21uQdgsptUO3mDY4PeRknJ9aibd6sCY/DbkGCdyADv71UdevEWbCY2nT2mOO++4e3bsPas+WC6GwlasbrdYjlZX+hY5njBO0xIPaI8xmatbPSmcOwkWkIZmIlS23AXPoT+Vd+AejLd3XbgDIp2KpEgthiTPMCPzqT1n4xu6a5qbKbSl2OZ8uCPKAYyP1zninfE1i3RDFc/UZK7aV7snIJHr2AA/QCtFdCHR2rW3C3LhOT/UPr9fzrJX78nyyB6Yx+VW3TOpkKElTtbBO0c+s+1VjNeRbT8Fvp1tCCbQJVds734niN0elTes6a1fv3N0rLK3LAYUAYBwarLF/eZGAPQrtbaBkYyPyo2t6urNLnJBMqnJAiN3c/kMCqOcKoNM02h6Xbbpr2ZMNqlYqSckWZmef6Fqf8BfB+juXrZIurct3VZQLhI8jB13AjIrKaXq8Iy7hAIYEDzEnyiMxwfyNS9F8Xfy11b1slnSG2lVhoEnAIn7EcUtzXstTM58b3zd6jq1gBl1OoWZ+YC9c2/QiYoCdMuFlYbBtVAdzhT8rTg9sc/SpmrddTq7moVVBd2dkUXCA7sSGySQWbcY4zihxubZK7pEdzIMCB96pLJXCDGNljqGvam7pFTbI0Vi0JZVgWwVEycSSI9QZ4r1PQ3WFnw/IDp7aJClGQY3QGVjPqZ9a8eXpxFzwrjsGJUQwI8pwAB6YGYGK1vwvaNi1fU3A58cgsjTbYLYXgrE5YflSpO2Oja8EbpaxdAukFtRcSMiNqWt7EBYjKgfcVN+N+olbS2rZ/EvsFniFkTJztEQJ7TWW6Xons6m21xH2oNyAZkvCsRHtz9K0ln4q2ObgUdwdyscRtCwe05xEyJMCKpJ00+wp1wYG3pXRmYBSIeDAZTypwRmQeCJzMAiRtdT0K1a6ZpnBvkNtvl2O1dwt/KqDBVRMt9JbtVJqIcW7bPt2sXQIijgkwfMSB5mECBBWeK9AsXbGr6HetgMLmi0zbWkThHbAiIbbtPrBq88lqkUrnk8s1HXQDIVeAYIJnP8Ad2IiTRT1Zhd8xiWA2+YyWUHtJ7jHGKrGVrhWFRdgVPLiYHzN6t3LesU60SH8RyWYNumQJZcgkxxIH/xTfjh6K8jLmpL3Lm75ttxc84UgD64o/TQ7WbuxlRpHLbTB2rCerEkY9AaV3VKqvctOS94Ol1HRTtVyGYqxJkkgZGR6iai6C35gGbYoIaSCcjAiPrTOKK+S1vXITWgWl2s6keeRai4GgE5JIBX3k1VaZPEvWV3bP+WN39sctHfjj2rRW/hq8ReYJuF627oVaYCMrMWA9jPrWUsLuZVGSSABBJM8AKMmeI7zQjK+gyTXZtdX1C90y7ctrqUuFy94lFMF2BVZbdPmBMgHBHPBqs0Wot6vVPf1bKqAfKMbiEOxQxMgSoJJknjvQut6F72oXYFLNbtwgMEs0iNrmQ0jihn4a1AsXLxSLVognd82fLgRB2zkdoNDhr9wq+vBqfjrpbaa6HR0uWbjnYAAWCgkksQoXHHpWK1HU7j72BhZAJAggehjEd6fb6hcKLbJcoxCicqTu7E459Per69csaRDprmm3Xgp8Ryqt5yQy7W4KAcfWqqKX7std/0MnuHv+dKrMaqx/wDx3P1UT96VMKFje6qpkSQRjA447jmuXOoWxncQRkkA81Rm+WPb7YotrTeIwtiSzEIsf3MYA/MiguOy7d9G0t6xr5a4lq6VbKhLNwjLnKMqQQDgyfb1qN1W21lUuXBcVHOCZU9xwQCM4g5r2htMi3UQQqLYtqAOY3uPSBxj71nPjzp63NFpfCm6oa5cHlM3F8O45BTuGJGO+KTDWuUYNL7v4bFTguTyO/1e2QQpckgjzcZI7faufFBBt6f1/l7EDkmTcnPuZrWL8NCfNplI3KoHgj5fEcA/L6Ok/wDTUDWaTNom0BstWlUEZXaJHzGZDFgPpWrJPywwXhF507Q/yumsrgbYNz3YiXP5z+QrE/GmmV77PbO7cASACflABP7VvOodTtXtDabYQ48Rbsk7Wa2qZKnsQ4aAOSaoD07wiqEDeiKChWDkBgDxzP61fJrIyhtiuh7081FTfTuvweetZb+0+nBqQel3ByCMT8rH9sfrW88C4ROxOR2Bj345olpLoBk59gsfYVheZ+inxmEtaK7wEZmJAACkzOIED/c1PsBmJG07ogZKxHsef05rUXfiG7o7ll9pueeNuBzx25M4+lF+IFS9f8VLa2DtgqMySSSWzAOe3pyezMd5Gm0RpRXfJnulqFW6IU31CspadoQZaQMMSSqzMjfjiuav4dvMSQvyrkBlHmAX1OJgn7/lB6jpXtuzGCu4SJ5GPLHvFW3Sbxdbl0kAXGA8ODACn+jMCQY4PFOljropuTD/AA0y2Lbbll3JJYZEBSF28Rkkkx3pljQ23vrLMpaSSANyxOZMiN2PqacNIwG1SMes0ukaK9/MpsuIigO5dt0BVAVlYTJDMQIHcz2qPHGNtlo5HwkH6p04aeNQGuO1t137tj7QWG4QqA/LJkHE1oNHp718G5p7Z2fM42gtLrg7JBmAP0qq0gu3tFqLt1UtvYFvZaIYb1yWJZn/ABMiYAPPuI78PdSdbbNLIxYz5jPrBIiaz5pxULR0/wDDNP8AqMzg/V82aP4e09hNSDqxctFmVbTbdqs44BJkqJxEQSee1TPi3oFy/qlNgSlpGLbwCqsdsM26AfLPlGcTFYPruovX71pU3uVbxCctARgST7AkH0zWh1HxrqrQueJaW544uJtW8Va3uAt+IyhSomPLGTnihhf0JLyJ/wARxxxahxT67/JCa5pyEdNvZyzW4Jnk7RHHOSOategXks6XUW7IDG7uVl8I3GuQpVbK7WwDL98T9TWMZXCBQJgDgiP/AKqT8OdVvaVr1wDabgIkiYBEMROATgSMwKZLTttuzIsqqqJvWbmlFwxaXzrZ3eEzbbTLh4MwZniPKV96jr8MWrr27KFiboa4CGQg8QnzAhsdz3ODUWzYW0oALEwAMSIHvArl7Wfy+244JAY8RyQYqzxOK4Y7Dlg5bZJU+LfgndD0Whl7Wps42xuQN4gdCBgliVJIaYMGO0mjarT6KyyHYNzENaA3HKqAVk4KsYMMQJx3Jqs6P162b6syFrflDkAHkkttB5I3T9vWvZF+AtN/LeDcJuFSWDmAytMgpGYWcSTjBmjS2q1z/YX9LVp9/wC69GA+G+nXXdbdnTXUNy4FN11VTbQNbdwwAbynY2GCg+QAtNXt7+GlvTahXN4BR5jsUg2jukcv5gRycRtmPMAIWoXU2bt64tyLsv5z4hUO7hZEN5U2jCiex7TVz1PXjU2X2XEXc6FtzbWCeIDcMcHy8A947UmSb4h2WTXU+gPW9RpNMy6u6ti6biWxZcrnxIYqzqQzDcoMv22kR3OI1Xxvfuvv8V9+4Ffw0MHA8pC+mMnj71stX8P2wjPtW5hibZ+R1G47RmQfQzzXmluxYa/4qjwyHDC2duwiQdoZiRA9G5qY35JNU6XR6Frfh/TXNHpkXUzdUm4zbQsBlaVKtwQxEFpypmj/ABz8IacvYupLB7IAYEEHaZDDEebfOKzem6zfutEadlC+WAvYZVij4BMnyrj0NXa6ssqb5lVC7f6VAHyqJIAHGOYrNkySimm/6V4HTjidbL/ezPD4Ls/4/wA1/wDGlV/vHrSrHvn7ZXZA8dS0TwP3/wAqt/g1ANfp2YwEubyeMW1a4efZak6XoRAy/tiAOOOTVp0foieIk4G24DBhpazcUQzSAdxXJBH1E11Hlj0Z1Bns2rJ/mn7AWrH3m7eqi6jqI03SlIJ8T8Ij66R17HAmKzml66tu0R4uqe5KKhYI+22u5my23LEgH024jMx9bq2vLYC3LgVdQEVWVV2WmILhSjZgFfMeOO9ZMcdsMcbX0/w0Rwu0/JVXbhBYICAoYKZwc+Q/fw7P/wDpT+oA3bKkM34d5xjIZb6i6k88bWA+pqb/APilt7BI6gLN4OQFuIohLfClASQZCZkzt4qq1ekYpqTYv/h7bOxCt5GncFO4vbA/quEQTE8ADHQeSLXZWMWh+tvxYuKJLrbZiPQRk4Hov6VL1elXSpZS69veti0XJYRuY3Gie8IbY9KzGg02oW5bRCTeuMFAU7mK3GC5JGAZIz6VP/iHauXOpXz4DYcKisCCqKoVTHZWC7gT/dS44kk+ezbqdXLLGEWvtVE49dskwLgdvRAT+01KN4AElTjOef3+lYvSaS8wIt4A+YJvYg+/hKc/ep1n4U1LcW9S0Rkrctrn1LAmB3NLeHnsybzTXdRKk7QokEAmSoyBJgCcE4mJquN6V3diCffvxV1oPhZ/CK3Lo3MRMZAAxAJyT71G6j0tLaDZcRowFAgADHIYjiugsexUhG9SMh1bR3rjEIpZYXdA4OcTwOR+dA02tuoqqLJgd9r5zkmrbp7ahrxW3pzc3+aIMsqgsGRe428e0Ud+s6hiVTSspGPPuUg+kEDNIyzyRfC492WSi12VFm7q2mA5JlgAonE/LjAgVK6L11bdsm69x2KiFXcCRLTle3HMVITpF9z+I62lPPhfP6AFo4jHPFXGg6XatAbFggRJyY55rNkzJxp/2GRVOyvPxzwE09xgYwxie39Mn71WjUXf+ZsWzbuEAAEBUwJKr2UDMe1bJW94oNvRoFCjMcTmM+/HNZ4zglW01YsuTHLdB8mS1vWmtGNOxd4YNciQVYFSoWIHYyPah2+uXn2b0ZjuPYgkQIExxP8AnWuXpih9wkYggHGSSfoc9qPd06sACMAg9+RxTlqkqSQieNzk5yfLMvc6sLUC6jpB4wcfY0O78W2wICMRHeAM/etPe6PZceZQfcnkxzzzTbHQNOP6FYjuVUn849Ipn61UV+B3wYVdTcKAh/nLwk5ww9RAGeSe1c1muFxGQyTuXOSBiIVfXBO7uMcCt6nQLCqcAKRBmOPSSPehafp9lIIP4fEHP3k/U/maH6xeg/Cym+BuhpdUm6zoinBhwrzuB+VScEL6cnnivW+ldSs6XT3Ee7bVMvb85ZsjzDzMWJnze0xAGKwj9ZsrgnAgY/0p2oS09okLu+v+dIlqZt21wNjjjVeR2v8Aje3eDW2cqPEAC7fmAX5984ziCPenaPW3bRJtp4ysAPMqgYODM/Xt3rzTVD8QhfXFWnS+o3khCzBP9960z3pXF/gVGSumj0+z1W8Qs21ifMN3zCCCBgRyDJn5Y7zQdWbd0EPYYR7IwMz6MfQcjvUHpd6VHzEfWasgeMfasX6iceKTNDgpECx8L6G86rcbw5ML+HcAY58swFAJx5sGQOal3dGbQC9o8vm3Y+sk/Y0Xd7GmFqXPMprotGFeSIbx/s/QUqPPsf0rtJ3P0HYjLr3GKcbhH+cYxUF+pIOT+tCbrVsdhmtnxyfgz2vZYrdiY/37c0VXMe3pM/p9qpm+IrYgADHeht8VKOB+QorFL0DcvZoVvvPzsJnJZs47wc0rm4qJZgD2744J/X9ay934sbtQX+J296PwTJvXs3CdQ22TaCJM5uFRvwQY38wGAb2IxFV5sIxlirk93JY4x9Kx7dfcz70JusXPWmfBN9srvR6v0L4rbSfIwNsnzJwI9Vjg/pWjf+KlmI2OV4hnXOM4EyD718/t1BzyxoPjH1P506GOceLKSnF+D3K5/EDRAT/KQRkfiQvaOBPb0qlv/H+jDFho7Cy5dufO/ILBYBySczz2rybxD6mlNMqfmRW4rpHp2g/imLDvct2tOLlz5mW0EJhQBlfMRiYJ7moPxF/EttVtLoiuvLIpDMI4Yz8uZivP5rk0Nlqm2DcaVvis9hUrS9UuXIrMaSxuatT03TjERSMkIRXCGRbZc6deM5qWSI+8flQLbBcSJ+3tRzez9P8AQVhZoSFccKM/771EudTt7SxJUDuT9q7r+oqibiQO3rWH1upa85PI9O1OxYt5WclEttX1lTclGZgD/UTH2FXHTOtFzEQO57VneldELAsSVj1H7etShp2QxJIP2x9BTZxg/pQuLl2W/UuqZ228n3+WmazXMUUbRu9B3+1Zu71BkcwPrTE6k5aVJk+mTRWCkW+TksdPqQb83FHusYFXXUuu2ltEW/T0xWb6Upe4QxA7mSKhdXULcIXj64qzxKUqYFkpE34e0ni3sgHvW7/4UsDA+tYz4SukOdqyfWf8q3ocx/pxWfUt7qQzClVsbpdHt4ooaKRfj2ri3fqayd9j+hy/WlvNNZqYZoUTcFI9v2/0pUCPY/rSo0GzyA3D601jSpV3jmirtKlUKipUqVEgqVKlQIKlSpVAMVIV2lUAcNOrlKoFFx0yyD27VK1+oZRCmB7fSlSrPP7xseiR0K+xkkk8/sK0aOcHvn/1UqVZMv3M0YzJfEepYsQTI/8AuhdGtArMd6VKtMfsEy+80mscqnlxWe6heYKMnPP50qVIh2XZU3DU3p+ASOYP7UqVbpdCY9ka80Ekc+tQyf2pUqsir7ZsPgtBBPvWxRBn60qVcnUf5jNeH7RwoS/612lSB51v9/rTJzXaVWEvsduPrSpUqgT/2Q=="/>
          <p:cNvSpPr>
            <a:spLocks noChangeAspect="1" noChangeArrowheads="1"/>
          </p:cNvSpPr>
          <p:nvPr/>
        </p:nvSpPr>
        <p:spPr bwMode="auto">
          <a:xfrm>
            <a:off x="0" y="-904875"/>
            <a:ext cx="2457450" cy="18573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449990" name="Picture 6" descr="http://www.wjhamilton.com/ionissimo/images/ionconcert.jpg"/>
          <p:cNvPicPr>
            <a:picLocks noChangeAspect="1" noChangeArrowheads="1"/>
          </p:cNvPicPr>
          <p:nvPr/>
        </p:nvPicPr>
        <p:blipFill>
          <a:blip r:embed="rId2" cstate="print"/>
          <a:srcRect/>
          <a:stretch>
            <a:fillRect/>
          </a:stretch>
        </p:blipFill>
        <p:spPr bwMode="auto">
          <a:xfrm>
            <a:off x="551793" y="599089"/>
            <a:ext cx="8087709" cy="575441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ChangeArrowheads="1"/>
          </p:cNvSpPr>
          <p:nvPr>
            <p:ph type="body" sz="half" idx="1"/>
          </p:nvPr>
        </p:nvSpPr>
        <p:spPr>
          <a:xfrm>
            <a:off x="5105400" y="609600"/>
            <a:ext cx="3429000" cy="5867400"/>
          </a:xfrm>
        </p:spPr>
        <p:txBody>
          <a:bodyPr/>
          <a:lstStyle/>
          <a:p>
            <a:pPr algn="r">
              <a:lnSpc>
                <a:spcPct val="90000"/>
              </a:lnSpc>
              <a:buFontTx/>
              <a:buNone/>
            </a:pPr>
            <a:r>
              <a:rPr lang="en-US" sz="4800" dirty="0">
                <a:latin typeface="Copperplate Gothic Bold" pitchFamily="34" charset="0"/>
              </a:rPr>
              <a:t> </a:t>
            </a:r>
            <a:r>
              <a:rPr lang="en-US" sz="5400" dirty="0">
                <a:latin typeface="Copperplate Gothic Light" pitchFamily="34" charset="0"/>
              </a:rPr>
              <a:t>Civitas Award</a:t>
            </a:r>
            <a:br>
              <a:rPr lang="en-US" sz="5400" dirty="0">
                <a:latin typeface="Copperplate Gothic Light" pitchFamily="34" charset="0"/>
              </a:rPr>
            </a:br>
            <a:r>
              <a:rPr lang="en-US" sz="5400" dirty="0" smtClean="0">
                <a:latin typeface="Copperplate Gothic Light" pitchFamily="34" charset="0"/>
              </a:rPr>
              <a:t>2012</a:t>
            </a:r>
            <a:r>
              <a:rPr lang="en-US" sz="6600" dirty="0">
                <a:latin typeface="Copperplate Gothic Light" pitchFamily="34" charset="0"/>
              </a:rPr>
              <a:t/>
            </a:r>
            <a:br>
              <a:rPr lang="en-US" sz="6600" dirty="0">
                <a:latin typeface="Copperplate Gothic Light" pitchFamily="34" charset="0"/>
              </a:rPr>
            </a:br>
            <a:endParaRPr lang="en-US" sz="4000" dirty="0">
              <a:latin typeface="Copperplate Gothic Bold" pitchFamily="34" charset="0"/>
            </a:endParaRPr>
          </a:p>
          <a:p>
            <a:pPr algn="r">
              <a:lnSpc>
                <a:spcPct val="90000"/>
              </a:lnSpc>
              <a:buFontTx/>
              <a:buNone/>
            </a:pPr>
            <a:r>
              <a:rPr lang="en-US" sz="2000" dirty="0">
                <a:latin typeface="Copperplate Gothic Bold" pitchFamily="34" charset="0"/>
              </a:rPr>
              <a:t>    </a:t>
            </a:r>
            <a:r>
              <a:rPr lang="en-US" sz="2800" dirty="0">
                <a:latin typeface="Copperplate Gothic Light" pitchFamily="34" charset="0"/>
              </a:rPr>
              <a:t>For Outstanding Community Service </a:t>
            </a:r>
          </a:p>
          <a:p>
            <a:pPr algn="r">
              <a:lnSpc>
                <a:spcPct val="90000"/>
              </a:lnSpc>
              <a:buFontTx/>
              <a:buNone/>
            </a:pPr>
            <a:r>
              <a:rPr lang="en-US" sz="2800" dirty="0">
                <a:latin typeface="Copperplate Gothic Light" pitchFamily="34" charset="0"/>
              </a:rPr>
              <a:t>Making I’On a Better Place to Live</a:t>
            </a:r>
          </a:p>
        </p:txBody>
      </p:sp>
      <p:pic>
        <p:nvPicPr>
          <p:cNvPr id="1444866" name="Picture 2"/>
          <p:cNvPicPr>
            <a:picLocks noChangeAspect="1" noChangeArrowheads="1"/>
          </p:cNvPicPr>
          <p:nvPr/>
        </p:nvPicPr>
        <p:blipFill>
          <a:blip r:embed="rId2" cstate="print"/>
          <a:srcRect/>
          <a:stretch>
            <a:fillRect/>
          </a:stretch>
        </p:blipFill>
        <p:spPr bwMode="auto">
          <a:xfrm>
            <a:off x="378371" y="551794"/>
            <a:ext cx="4887312" cy="48557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2818" name="Picture 2" descr="C:\Users\jjp11952\AppData\Local\Microsoft\Windows\Temporary Internet Files\Content.Outlook\BXH74UGM\photo.JPG"/>
          <p:cNvPicPr>
            <a:picLocks noChangeAspect="1" noChangeArrowheads="1"/>
          </p:cNvPicPr>
          <p:nvPr/>
        </p:nvPicPr>
        <p:blipFill>
          <a:blip r:embed="rId2" cstate="print"/>
          <a:srcRect/>
          <a:stretch>
            <a:fillRect/>
          </a:stretch>
        </p:blipFill>
        <p:spPr bwMode="auto">
          <a:xfrm>
            <a:off x="0" y="0"/>
            <a:ext cx="4064000" cy="3048000"/>
          </a:xfrm>
          <a:prstGeom prst="rect">
            <a:avLst/>
          </a:prstGeom>
          <a:noFill/>
        </p:spPr>
      </p:pic>
      <p:pic>
        <p:nvPicPr>
          <p:cNvPr id="1442820" name="Picture 4" descr="C:\Users\jjp11952\AppData\Local\Microsoft\Windows\Temporary Internet Files\Content.Outlook\BXH74UGM\photo (3).JPG"/>
          <p:cNvPicPr>
            <a:picLocks noChangeAspect="1" noChangeArrowheads="1"/>
          </p:cNvPicPr>
          <p:nvPr/>
        </p:nvPicPr>
        <p:blipFill>
          <a:blip r:embed="rId3" cstate="print"/>
          <a:srcRect/>
          <a:stretch>
            <a:fillRect/>
          </a:stretch>
        </p:blipFill>
        <p:spPr bwMode="auto">
          <a:xfrm>
            <a:off x="0" y="3810000"/>
            <a:ext cx="4064000" cy="3048000"/>
          </a:xfrm>
          <a:prstGeom prst="rect">
            <a:avLst/>
          </a:prstGeom>
          <a:noFill/>
        </p:spPr>
      </p:pic>
      <p:pic>
        <p:nvPicPr>
          <p:cNvPr id="1442821" name="Picture 5" descr="C:\Users\jjp11952\AppData\Local\Microsoft\Windows\Temporary Internet Files\Content.Outlook\BXH74UGM\photo (4).JPG"/>
          <p:cNvPicPr>
            <a:picLocks noChangeAspect="1" noChangeArrowheads="1"/>
          </p:cNvPicPr>
          <p:nvPr/>
        </p:nvPicPr>
        <p:blipFill>
          <a:blip r:embed="rId4" cstate="print"/>
          <a:srcRect/>
          <a:stretch>
            <a:fillRect/>
          </a:stretch>
        </p:blipFill>
        <p:spPr bwMode="auto">
          <a:xfrm rot="5400000">
            <a:off x="5588000" y="3302000"/>
            <a:ext cx="4064000" cy="304800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jp11952\AppData\Local\Microsoft\Windows\Temporary Internet Files\Content.Outlook\BXH74UGM\photo (2).JPG"/>
          <p:cNvPicPr>
            <a:picLocks noChangeAspect="1" noChangeArrowheads="1"/>
          </p:cNvPicPr>
          <p:nvPr/>
        </p:nvPicPr>
        <p:blipFill>
          <a:blip r:embed="rId2" cstate="print"/>
          <a:srcRect/>
          <a:stretch>
            <a:fillRect/>
          </a:stretch>
        </p:blipFill>
        <p:spPr bwMode="auto">
          <a:xfrm>
            <a:off x="5080000" y="0"/>
            <a:ext cx="4064000" cy="3048000"/>
          </a:xfrm>
          <a:prstGeom prst="rect">
            <a:avLst/>
          </a:prstGeom>
          <a:noFill/>
        </p:spPr>
      </p:pic>
      <p:pic>
        <p:nvPicPr>
          <p:cNvPr id="1443842" name="Picture 2" descr="C:\Users\jjp11952\AppData\Local\Microsoft\Windows\Temporary Internet Files\Content.Outlook\BXH74UGM\photo (5).JPG"/>
          <p:cNvPicPr>
            <a:picLocks noChangeAspect="1" noChangeArrowheads="1"/>
          </p:cNvPicPr>
          <p:nvPr/>
        </p:nvPicPr>
        <p:blipFill>
          <a:blip r:embed="rId3" cstate="print"/>
          <a:srcRect/>
          <a:stretch>
            <a:fillRect/>
          </a:stretch>
        </p:blipFill>
        <p:spPr bwMode="auto">
          <a:xfrm>
            <a:off x="427421" y="2992821"/>
            <a:ext cx="4064000" cy="304800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p:txBody>
          <a:bodyPr/>
          <a:lstStyle/>
          <a:p>
            <a:endParaRPr lang="en-US" dirty="0"/>
          </a:p>
        </p:txBody>
      </p:sp>
      <p:sp>
        <p:nvSpPr>
          <p:cNvPr id="10" name="Content Placeholder 9"/>
          <p:cNvSpPr>
            <a:spLocks noGrp="1"/>
          </p:cNvSpPr>
          <p:nvPr>
            <p:ph sz="half" idx="2"/>
          </p:nvPr>
        </p:nvSpPr>
        <p:spPr/>
        <p:txBody>
          <a:bodyPr/>
          <a:lstStyle/>
          <a:p>
            <a:r>
              <a:rPr lang="en-US" b="1" dirty="0" smtClean="0">
                <a:solidFill>
                  <a:schemeClr val="tx1">
                    <a:lumMod val="50000"/>
                  </a:schemeClr>
                </a:solidFill>
              </a:rPr>
              <a:t>Landscape Committee</a:t>
            </a:r>
          </a:p>
          <a:p>
            <a:pPr lvl="1"/>
            <a:r>
              <a:rPr lang="en-US" b="1" dirty="0" smtClean="0">
                <a:solidFill>
                  <a:schemeClr val="tx1">
                    <a:lumMod val="50000"/>
                  </a:schemeClr>
                </a:solidFill>
              </a:rPr>
              <a:t>Does the Seasonal Color</a:t>
            </a:r>
          </a:p>
          <a:p>
            <a:pPr lvl="1"/>
            <a:endParaRPr lang="en-US" b="1" dirty="0" smtClean="0">
              <a:solidFill>
                <a:schemeClr val="tx1">
                  <a:lumMod val="50000"/>
                </a:schemeClr>
              </a:solidFill>
            </a:endParaRPr>
          </a:p>
          <a:p>
            <a:pPr lvl="1"/>
            <a:r>
              <a:rPr lang="en-US" b="1" dirty="0" smtClean="0">
                <a:solidFill>
                  <a:schemeClr val="tx1">
                    <a:lumMod val="50000"/>
                  </a:schemeClr>
                </a:solidFill>
              </a:rPr>
              <a:t>Round About Planning</a:t>
            </a:r>
          </a:p>
          <a:p>
            <a:pPr lvl="1"/>
            <a:endParaRPr lang="en-US" b="1" dirty="0" smtClean="0">
              <a:solidFill>
                <a:schemeClr val="tx1">
                  <a:lumMod val="50000"/>
                </a:schemeClr>
              </a:solidFill>
            </a:endParaRPr>
          </a:p>
          <a:p>
            <a:pPr lvl="1"/>
            <a:r>
              <a:rPr lang="en-US" b="1" dirty="0" smtClean="0">
                <a:solidFill>
                  <a:schemeClr val="tx1">
                    <a:lumMod val="50000"/>
                  </a:schemeClr>
                </a:solidFill>
              </a:rPr>
              <a:t>Guidance for Lawn-O-Green</a:t>
            </a:r>
          </a:p>
          <a:p>
            <a:pPr lvl="1"/>
            <a:endParaRPr lang="en-US" b="1" dirty="0" smtClean="0">
              <a:solidFill>
                <a:schemeClr val="tx1">
                  <a:lumMod val="50000"/>
                </a:schemeClr>
              </a:solidFill>
            </a:endParaRPr>
          </a:p>
          <a:p>
            <a:pPr lvl="1"/>
            <a:r>
              <a:rPr lang="en-US" b="1" dirty="0" smtClean="0">
                <a:solidFill>
                  <a:schemeClr val="tx1">
                    <a:lumMod val="50000"/>
                  </a:schemeClr>
                </a:solidFill>
              </a:rPr>
              <a:t>“Always willing to work”</a:t>
            </a:r>
          </a:p>
          <a:p>
            <a:pPr lvl="1"/>
            <a:endParaRPr lang="en-US" b="1" dirty="0">
              <a:solidFill>
                <a:schemeClr val="tx1">
                  <a:lumMod val="50000"/>
                </a:schemeClr>
              </a:solidFill>
            </a:endParaRPr>
          </a:p>
        </p:txBody>
      </p:sp>
      <p:pic>
        <p:nvPicPr>
          <p:cNvPr id="1441794" name="Picture 2" descr="C:\Users\jjp11952\AppData\Local\Microsoft\Windows\Temporary Internet Files\Content.Outlook\BXH74UGM\IMG_3500.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1010" name="Picture 2" descr="Welcome to the I'on Trust"/>
          <p:cNvPicPr>
            <a:picLocks noChangeAspect="1" noChangeArrowheads="1"/>
          </p:cNvPicPr>
          <p:nvPr/>
        </p:nvPicPr>
        <p:blipFill>
          <a:blip r:embed="rId2" cstate="print"/>
          <a:srcRect/>
          <a:stretch>
            <a:fillRect/>
          </a:stretch>
        </p:blipFill>
        <p:spPr bwMode="auto">
          <a:xfrm>
            <a:off x="1671146" y="725214"/>
            <a:ext cx="4209392" cy="3200400"/>
          </a:xfrm>
          <a:prstGeom prst="rect">
            <a:avLst/>
          </a:prstGeom>
          <a:noFill/>
        </p:spPr>
      </p:pic>
      <p:pic>
        <p:nvPicPr>
          <p:cNvPr id="1451012" name="Picture 4" descr="http://iontrust.org/Assets/Top/Memorial-Day-2007-Community-Band-010.png"/>
          <p:cNvPicPr>
            <a:picLocks noChangeAspect="1" noChangeArrowheads="1"/>
          </p:cNvPicPr>
          <p:nvPr/>
        </p:nvPicPr>
        <p:blipFill>
          <a:blip r:embed="rId3" cstate="print"/>
          <a:srcRect/>
          <a:stretch>
            <a:fillRect/>
          </a:stretch>
        </p:blipFill>
        <p:spPr bwMode="auto">
          <a:xfrm>
            <a:off x="6286500" y="835572"/>
            <a:ext cx="2857500" cy="2143125"/>
          </a:xfrm>
          <a:prstGeom prst="rect">
            <a:avLst/>
          </a:prstGeom>
          <a:noFill/>
        </p:spPr>
      </p:pic>
      <p:pic>
        <p:nvPicPr>
          <p:cNvPr id="1451014" name="Picture 6" descr="http://iontrust.org/Site_Top/images/ChamberMusicHouseConcert-11-10.jpg"/>
          <p:cNvPicPr>
            <a:picLocks noChangeAspect="1" noChangeArrowheads="1"/>
          </p:cNvPicPr>
          <p:nvPr/>
        </p:nvPicPr>
        <p:blipFill>
          <a:blip r:embed="rId4" cstate="print"/>
          <a:srcRect/>
          <a:stretch>
            <a:fillRect/>
          </a:stretch>
        </p:blipFill>
        <p:spPr bwMode="auto">
          <a:xfrm>
            <a:off x="0" y="4629150"/>
            <a:ext cx="2981325" cy="2228850"/>
          </a:xfrm>
          <a:prstGeom prst="rect">
            <a:avLst/>
          </a:prstGeom>
          <a:noFill/>
        </p:spPr>
      </p:pic>
      <p:pic>
        <p:nvPicPr>
          <p:cNvPr id="1451016" name="Picture 8" descr="http://iontrust.org/Site_Top/images/GLI-2010-Volunteers.jpg"/>
          <p:cNvPicPr>
            <a:picLocks noChangeAspect="1" noChangeArrowheads="1"/>
          </p:cNvPicPr>
          <p:nvPr/>
        </p:nvPicPr>
        <p:blipFill>
          <a:blip r:embed="rId5" cstate="print"/>
          <a:srcRect/>
          <a:stretch>
            <a:fillRect/>
          </a:stretch>
        </p:blipFill>
        <p:spPr bwMode="auto">
          <a:xfrm>
            <a:off x="6038850" y="3593224"/>
            <a:ext cx="3105150" cy="2314575"/>
          </a:xfrm>
          <a:prstGeom prst="rect">
            <a:avLst/>
          </a:prstGeom>
          <a:noFill/>
        </p:spPr>
      </p:pic>
      <p:sp>
        <p:nvSpPr>
          <p:cNvPr id="9" name="Rectangle 8"/>
          <p:cNvSpPr/>
          <p:nvPr/>
        </p:nvSpPr>
        <p:spPr bwMode="auto">
          <a:xfrm>
            <a:off x="3026980" y="6022427"/>
            <a:ext cx="4067503" cy="835573"/>
          </a:xfrm>
          <a:prstGeom prst="rect">
            <a:avLst/>
          </a:prstGeom>
          <a:solidFill>
            <a:srgbClr val="C00000"/>
          </a:solidFill>
          <a:ln>
            <a:headEnd/>
            <a:tailEnd/>
          </a:ln>
        </p:spPr>
        <p:style>
          <a:lnRef idx="1">
            <a:schemeClr val="accent1"/>
          </a:lnRef>
          <a:fillRef idx="3">
            <a:schemeClr val="accent1"/>
          </a:fillRef>
          <a:effectRef idx="2">
            <a:schemeClr val="accent1"/>
          </a:effectRef>
          <a:fontRef idx="minor">
            <a:schemeClr val="lt1"/>
          </a:fontRef>
        </p:style>
        <p:txBody>
          <a:bodyPr lIns="82296" tIns="36576" rIns="82296" bIns="36576" rtlCol="0" anchor="ctr"/>
          <a:lstStyle/>
          <a:p>
            <a:pPr algn="ctr" eaLnBrk="0" fontAlgn="auto" hangingPunct="0">
              <a:spcBef>
                <a:spcPts val="0"/>
              </a:spcBef>
              <a:spcAft>
                <a:spcPts val="0"/>
              </a:spcAft>
            </a:pPr>
            <a:r>
              <a:rPr lang="en-US" sz="2800" b="1" kern="0" dirty="0" smtClean="0">
                <a:solidFill>
                  <a:srgbClr val="FFFFFF"/>
                </a:solidFill>
                <a:latin typeface="Arial"/>
              </a:rPr>
              <a:t>I’On Trust</a:t>
            </a:r>
            <a:endParaRPr lang="en-US" sz="2800" b="1" kern="0" dirty="0" smtClean="0">
              <a:solidFill>
                <a:srgbClr val="FFFFFF"/>
              </a:solidFill>
              <a:latin typeface="Arial"/>
            </a:endParaRPr>
          </a:p>
        </p:txBody>
      </p:sp>
      <p:sp>
        <p:nvSpPr>
          <p:cNvPr id="10" name="Rectangle 9"/>
          <p:cNvSpPr/>
          <p:nvPr/>
        </p:nvSpPr>
        <p:spPr bwMode="auto">
          <a:xfrm>
            <a:off x="3720662" y="0"/>
            <a:ext cx="2475186" cy="914400"/>
          </a:xfrm>
          <a:prstGeom prst="rect">
            <a:avLst/>
          </a:prstGeom>
          <a:solidFill>
            <a:schemeClr val="bg1"/>
          </a:solidFill>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lIns="82296" tIns="36576" rIns="82296" bIns="36576" rtlCol="0" anchor="ctr"/>
          <a:lstStyle/>
          <a:p>
            <a:pPr algn="ctr" eaLnBrk="0" fontAlgn="auto" hangingPunct="0">
              <a:spcBef>
                <a:spcPts val="0"/>
              </a:spcBef>
              <a:spcAft>
                <a:spcPts val="0"/>
              </a:spcAft>
            </a:pPr>
            <a:r>
              <a:rPr lang="en-US" sz="2800" b="1" kern="0" dirty="0" smtClean="0">
                <a:solidFill>
                  <a:schemeClr val="tx1">
                    <a:lumMod val="50000"/>
                  </a:schemeClr>
                </a:solidFill>
                <a:latin typeface="Arial"/>
              </a:rPr>
              <a:t>Street Campaigns</a:t>
            </a:r>
            <a:endParaRPr lang="en-US" sz="2800" b="1" kern="0" dirty="0" smtClean="0">
              <a:solidFill>
                <a:schemeClr val="tx1">
                  <a:lumMod val="50000"/>
                </a:schemeClr>
              </a:solidFill>
              <a:latin typeface="Arial"/>
            </a:endParaRPr>
          </a:p>
        </p:txBody>
      </p:sp>
      <p:sp>
        <p:nvSpPr>
          <p:cNvPr id="11" name="Rectangle 10"/>
          <p:cNvSpPr/>
          <p:nvPr/>
        </p:nvSpPr>
        <p:spPr bwMode="auto">
          <a:xfrm>
            <a:off x="-1" y="3925614"/>
            <a:ext cx="3799491" cy="530772"/>
          </a:xfrm>
          <a:prstGeom prst="rect">
            <a:avLst/>
          </a:prstGeom>
          <a:solidFill>
            <a:schemeClr val="bg1"/>
          </a:solidFill>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lIns="82296" tIns="36576" rIns="82296" bIns="36576" rtlCol="0" anchor="ctr"/>
          <a:lstStyle/>
          <a:p>
            <a:pPr algn="ctr" eaLnBrk="0" fontAlgn="auto" hangingPunct="0">
              <a:spcBef>
                <a:spcPts val="0"/>
              </a:spcBef>
              <a:spcAft>
                <a:spcPts val="0"/>
              </a:spcAft>
            </a:pPr>
            <a:r>
              <a:rPr lang="en-US" sz="2800" b="1" kern="0" dirty="0" smtClean="0">
                <a:solidFill>
                  <a:schemeClr val="tx1">
                    <a:lumMod val="50000"/>
                  </a:schemeClr>
                </a:solidFill>
                <a:latin typeface="Arial"/>
              </a:rPr>
              <a:t>Executive Committee</a:t>
            </a:r>
            <a:endParaRPr lang="en-US" sz="2800" b="1" kern="0" dirty="0" smtClean="0">
              <a:solidFill>
                <a:schemeClr val="tx1">
                  <a:lumMod val="50000"/>
                </a:schemeClr>
              </a:solidFill>
              <a:latin typeface="Arial"/>
            </a:endParaRPr>
          </a:p>
        </p:txBody>
      </p:sp>
      <p:sp>
        <p:nvSpPr>
          <p:cNvPr id="12" name="Rectangle 11"/>
          <p:cNvSpPr/>
          <p:nvPr/>
        </p:nvSpPr>
        <p:spPr bwMode="auto">
          <a:xfrm rot="19614566">
            <a:off x="27240" y="934718"/>
            <a:ext cx="2742128" cy="914400"/>
          </a:xfrm>
          <a:prstGeom prst="rect">
            <a:avLst/>
          </a:prstGeom>
          <a:solidFill>
            <a:schemeClr val="bg1"/>
          </a:solidFill>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lIns="82296" tIns="36576" rIns="82296" bIns="36576" rtlCol="0" anchor="ctr"/>
          <a:lstStyle/>
          <a:p>
            <a:pPr algn="ctr" eaLnBrk="0" fontAlgn="auto" hangingPunct="0">
              <a:spcBef>
                <a:spcPts val="0"/>
              </a:spcBef>
              <a:spcAft>
                <a:spcPts val="0"/>
              </a:spcAft>
            </a:pPr>
            <a:r>
              <a:rPr lang="en-US" sz="2800" b="1" kern="0" dirty="0" smtClean="0">
                <a:solidFill>
                  <a:schemeClr val="tx1">
                    <a:lumMod val="50000"/>
                  </a:schemeClr>
                </a:solidFill>
                <a:latin typeface="Arial"/>
              </a:rPr>
              <a:t>Programming Work</a:t>
            </a:r>
            <a:endParaRPr lang="en-US" sz="2800" b="1" kern="0" dirty="0" smtClean="0">
              <a:solidFill>
                <a:schemeClr val="tx1">
                  <a:lumMod val="50000"/>
                </a:schemeClr>
              </a:solidFill>
              <a:latin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34" y="0"/>
            <a:ext cx="8503920" cy="740979"/>
          </a:xfrm>
        </p:spPr>
        <p:txBody>
          <a:bodyPr/>
          <a:lstStyle/>
          <a:p>
            <a:r>
              <a:rPr lang="en-US" dirty="0" smtClean="0"/>
              <a:t>“Quotes”</a:t>
            </a:r>
            <a:endParaRPr lang="en-US" dirty="0"/>
          </a:p>
        </p:txBody>
      </p:sp>
      <p:sp>
        <p:nvSpPr>
          <p:cNvPr id="3" name="Content Placeholder 2"/>
          <p:cNvSpPr>
            <a:spLocks noGrp="1"/>
          </p:cNvSpPr>
          <p:nvPr>
            <p:ph idx="1"/>
          </p:nvPr>
        </p:nvSpPr>
        <p:spPr>
          <a:xfrm>
            <a:off x="225534" y="1024759"/>
            <a:ext cx="8918466" cy="5718941"/>
          </a:xfrm>
        </p:spPr>
        <p:txBody>
          <a:bodyPr/>
          <a:lstStyle/>
          <a:p>
            <a:r>
              <a:rPr lang="en-US" b="1" dirty="0" smtClean="0">
                <a:solidFill>
                  <a:schemeClr val="tx1">
                    <a:lumMod val="50000"/>
                  </a:schemeClr>
                </a:solidFill>
                <a:latin typeface="+mn-lt"/>
              </a:rPr>
              <a:t>“She helps everywhere and does more than expected”</a:t>
            </a:r>
          </a:p>
          <a:p>
            <a:endParaRPr lang="en-US" b="1" dirty="0" smtClean="0">
              <a:solidFill>
                <a:schemeClr val="tx1">
                  <a:lumMod val="50000"/>
                </a:schemeClr>
              </a:solidFill>
              <a:latin typeface="+mn-lt"/>
            </a:endParaRPr>
          </a:p>
          <a:p>
            <a:r>
              <a:rPr lang="en-US" b="1" dirty="0" smtClean="0">
                <a:solidFill>
                  <a:schemeClr val="tx1">
                    <a:lumMod val="50000"/>
                  </a:schemeClr>
                </a:solidFill>
                <a:latin typeface="+mn-lt"/>
              </a:rPr>
              <a:t>“Her programming and volunteer efforts for the Trust events is well known”</a:t>
            </a:r>
          </a:p>
          <a:p>
            <a:endParaRPr lang="en-US" b="1" dirty="0" smtClean="0">
              <a:solidFill>
                <a:schemeClr val="tx1">
                  <a:lumMod val="50000"/>
                </a:schemeClr>
              </a:solidFill>
              <a:latin typeface="+mn-lt"/>
            </a:endParaRPr>
          </a:p>
          <a:p>
            <a:pPr lvl="0"/>
            <a:r>
              <a:rPr lang="en-US" b="1" dirty="0" smtClean="0">
                <a:solidFill>
                  <a:schemeClr val="tx1">
                    <a:lumMod val="50000"/>
                  </a:schemeClr>
                </a:solidFill>
                <a:latin typeface="+mn-lt"/>
              </a:rPr>
              <a:t>“She </a:t>
            </a:r>
            <a:r>
              <a:rPr lang="en-US" b="1" dirty="0" smtClean="0">
                <a:solidFill>
                  <a:schemeClr val="tx1">
                    <a:lumMod val="50000"/>
                  </a:schemeClr>
                </a:solidFill>
                <a:latin typeface="+mn-lt"/>
              </a:rPr>
              <a:t>helps everywhere without being asked</a:t>
            </a:r>
            <a:r>
              <a:rPr lang="en-US" b="1" dirty="0" smtClean="0">
                <a:solidFill>
                  <a:schemeClr val="tx1">
                    <a:lumMod val="50000"/>
                  </a:schemeClr>
                </a:solidFill>
                <a:latin typeface="+mn-lt"/>
              </a:rPr>
              <a:t>”</a:t>
            </a:r>
          </a:p>
          <a:p>
            <a:pPr lvl="0"/>
            <a:endParaRPr lang="en-US" b="1" dirty="0" smtClean="0">
              <a:solidFill>
                <a:schemeClr val="tx1">
                  <a:lumMod val="50000"/>
                </a:schemeClr>
              </a:solidFill>
              <a:latin typeface="+mn-lt"/>
            </a:endParaRPr>
          </a:p>
          <a:p>
            <a:pPr lvl="0"/>
            <a:r>
              <a:rPr lang="en-US" b="1" dirty="0" smtClean="0">
                <a:solidFill>
                  <a:schemeClr val="tx1">
                    <a:lumMod val="50000"/>
                  </a:schemeClr>
                </a:solidFill>
                <a:latin typeface="+mn-lt"/>
              </a:rPr>
              <a:t>“Many times I have seen her in the hood directing Lawn O Green</a:t>
            </a:r>
            <a:r>
              <a:rPr lang="en-US" b="1" dirty="0" smtClean="0">
                <a:solidFill>
                  <a:schemeClr val="tx1">
                    <a:lumMod val="50000"/>
                  </a:schemeClr>
                </a:solidFill>
                <a:latin typeface="+mn-lt"/>
              </a:rPr>
              <a:t>”</a:t>
            </a:r>
          </a:p>
          <a:p>
            <a:pPr lvl="0"/>
            <a:endParaRPr lang="en-US" b="1" dirty="0" smtClean="0">
              <a:solidFill>
                <a:schemeClr val="tx1">
                  <a:lumMod val="50000"/>
                </a:schemeClr>
              </a:solidFill>
              <a:latin typeface="+mn-lt"/>
            </a:endParaRPr>
          </a:p>
          <a:p>
            <a:pPr lvl="0"/>
            <a:r>
              <a:rPr lang="en-US" b="1" dirty="0" smtClean="0">
                <a:solidFill>
                  <a:schemeClr val="tx1">
                    <a:lumMod val="50000"/>
                  </a:schemeClr>
                </a:solidFill>
                <a:latin typeface="+mn-lt"/>
              </a:rPr>
              <a:t>“She quietly arranges for the Screen on the Green</a:t>
            </a:r>
            <a:r>
              <a:rPr lang="en-US" b="1" dirty="0" smtClean="0">
                <a:solidFill>
                  <a:schemeClr val="tx1">
                    <a:lumMod val="50000"/>
                  </a:schemeClr>
                </a:solidFill>
                <a:latin typeface="+mn-lt"/>
              </a:rPr>
              <a:t>”</a:t>
            </a:r>
          </a:p>
          <a:p>
            <a:pPr lvl="0"/>
            <a:endParaRPr lang="en-US" b="1" dirty="0" smtClean="0">
              <a:solidFill>
                <a:schemeClr val="tx1">
                  <a:lumMod val="50000"/>
                </a:schemeClr>
              </a:solidFill>
              <a:latin typeface="+mn-lt"/>
            </a:endParaRPr>
          </a:p>
          <a:p>
            <a:pPr lvl="0"/>
            <a:r>
              <a:rPr lang="en-US" b="1" dirty="0" smtClean="0">
                <a:solidFill>
                  <a:schemeClr val="tx1">
                    <a:lumMod val="50000"/>
                  </a:schemeClr>
                </a:solidFill>
                <a:latin typeface="+mn-lt"/>
              </a:rPr>
              <a:t>“She doesn’t know how to say no”</a:t>
            </a:r>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SK Template">
  <a:themeElements>
    <a:clrScheme name="Orange">
      <a:dk1>
        <a:srgbClr val="685D55"/>
      </a:dk1>
      <a:lt1>
        <a:sysClr val="window" lastClr="FFFFFF"/>
      </a:lt1>
      <a:dk2>
        <a:srgbClr val="999999"/>
      </a:dk2>
      <a:lt2>
        <a:srgbClr val="FF6600"/>
      </a:lt2>
      <a:accent1>
        <a:srgbClr val="F0AB00"/>
      </a:accent1>
      <a:accent2>
        <a:srgbClr val="336699"/>
      </a:accent2>
      <a:accent3>
        <a:srgbClr val="6699CC"/>
      </a:accent3>
      <a:accent4>
        <a:srgbClr val="336666"/>
      </a:accent4>
      <a:accent5>
        <a:srgbClr val="CCCCFF"/>
      </a:accent5>
      <a:accent6>
        <a:srgbClr val="FFCC00"/>
      </a:accent6>
      <a:hlink>
        <a:srgbClr val="FF0033"/>
      </a:hlink>
      <a:folHlink>
        <a:srgbClr val="E1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algn="ctr" eaLnBrk="0" fontAlgn="auto" hangingPunct="0">
          <a:spcBef>
            <a:spcPts val="0"/>
          </a:spcBef>
          <a:spcAft>
            <a:spcPts val="0"/>
          </a:spcAft>
          <a:defRPr sz="28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lgn="ctr">
          <a:defRPr sz="600" i="1" dirty="0" smtClean="0"/>
        </a:defPPr>
      </a:lstStyle>
    </a:txDef>
  </a:objectDefaults>
  <a:extraClrSchemeLst/>
</a:theme>
</file>

<file path=ppt/theme/theme10.xml><?xml version="1.0" encoding="utf-8"?>
<a:theme xmlns:a="http://schemas.openxmlformats.org/drawingml/2006/main" name="Blank4">
  <a:themeElements>
    <a:clrScheme name="All White">
      <a:dk1>
        <a:srgbClr val="FFFFFF"/>
      </a:dk1>
      <a:lt1>
        <a:sysClr val="window" lastClr="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marL="0" marR="0" indent="0" algn="ctr" defTabSz="914400" eaLnBrk="0" fontAlgn="auto" latinLnBrk="0" hangingPunct="0">
          <a:lnSpc>
            <a:spcPct val="100000"/>
          </a:lnSpc>
          <a:spcBef>
            <a:spcPts val="0"/>
          </a:spcBef>
          <a:spcAft>
            <a:spcPts val="0"/>
          </a:spcAft>
          <a:buClrTx/>
          <a:buSzTx/>
          <a:buFontTx/>
          <a:buNone/>
          <a:tabLst/>
          <a:defRPr kumimoji="0" sz="1800" b="1" i="0" u="none" strike="noStrike" kern="0" cap="none" spc="0" normalizeH="0" baseline="0" noProof="0" dirty="0">
            <a:ln>
              <a:noFill/>
            </a:ln>
            <a:solidFill>
              <a:srgbClr val="FFFFFF"/>
            </a:solidFill>
            <a:effectLst/>
            <a:uLnTx/>
            <a:uFillTx/>
            <a:latin typeface="Arial"/>
            <a:ea typeface="+mn-ea"/>
            <a:cs typeface="+mn-cs"/>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1.xml><?xml version="1.0" encoding="utf-8"?>
<a:theme xmlns:a="http://schemas.openxmlformats.org/drawingml/2006/main" name="Blank5">
  <a:themeElements>
    <a:clrScheme name="All White">
      <a:dk1>
        <a:srgbClr val="FFFFFF"/>
      </a:dk1>
      <a:lt1>
        <a:sysClr val="window" lastClr="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marL="0" marR="0" indent="0" algn="ctr" defTabSz="914400" eaLnBrk="0" fontAlgn="auto" latinLnBrk="0" hangingPunct="0">
          <a:lnSpc>
            <a:spcPct val="100000"/>
          </a:lnSpc>
          <a:spcBef>
            <a:spcPts val="0"/>
          </a:spcBef>
          <a:spcAft>
            <a:spcPts val="0"/>
          </a:spcAft>
          <a:buClrTx/>
          <a:buSzTx/>
          <a:buFontTx/>
          <a:buNone/>
          <a:tabLst/>
          <a:defRPr kumimoji="0" sz="1800" b="1" i="0" u="none" strike="noStrike" kern="0" cap="none" spc="0" normalizeH="0" baseline="0" noProof="0" dirty="0">
            <a:ln>
              <a:noFill/>
            </a:ln>
            <a:solidFill>
              <a:srgbClr val="FFFFFF"/>
            </a:solidFill>
            <a:effectLst/>
            <a:uLnTx/>
            <a:uFillTx/>
            <a:latin typeface="Arial"/>
            <a:ea typeface="+mn-ea"/>
            <a:cs typeface="+mn-cs"/>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2.xml><?xml version="1.0" encoding="utf-8"?>
<a:theme xmlns:a="http://schemas.openxmlformats.org/drawingml/2006/main" name="Blank6">
  <a:themeElements>
    <a:clrScheme name="All White">
      <a:dk1>
        <a:srgbClr val="FFFFFF"/>
      </a:dk1>
      <a:lt1>
        <a:sysClr val="window" lastClr="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marL="0" marR="0" indent="0" algn="ctr" defTabSz="914400" eaLnBrk="0" fontAlgn="auto" latinLnBrk="0" hangingPunct="0">
          <a:lnSpc>
            <a:spcPct val="100000"/>
          </a:lnSpc>
          <a:spcBef>
            <a:spcPts val="0"/>
          </a:spcBef>
          <a:spcAft>
            <a:spcPts val="0"/>
          </a:spcAft>
          <a:buClrTx/>
          <a:buSzTx/>
          <a:buFontTx/>
          <a:buNone/>
          <a:tabLst/>
          <a:defRPr kumimoji="0" sz="1800" b="1" i="0" u="none" strike="noStrike" kern="0" cap="none" spc="0" normalizeH="0" baseline="0" noProof="0" dirty="0">
            <a:ln>
              <a:noFill/>
            </a:ln>
            <a:solidFill>
              <a:srgbClr val="FFFFFF"/>
            </a:solidFill>
            <a:effectLst/>
            <a:uLnTx/>
            <a:uFillTx/>
            <a:latin typeface="Arial"/>
            <a:ea typeface="+mn-ea"/>
            <a:cs typeface="+mn-cs"/>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3.xml><?xml version="1.0" encoding="utf-8"?>
<a:theme xmlns:a="http://schemas.openxmlformats.org/drawingml/2006/main" name="Blank7">
  <a:themeElements>
    <a:clrScheme name="All White">
      <a:dk1>
        <a:srgbClr val="FFFFFF"/>
      </a:dk1>
      <a:lt1>
        <a:sysClr val="window" lastClr="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marL="0" marR="0" indent="0" algn="ctr" defTabSz="914400" eaLnBrk="0" fontAlgn="auto" latinLnBrk="0" hangingPunct="0">
          <a:lnSpc>
            <a:spcPct val="100000"/>
          </a:lnSpc>
          <a:spcBef>
            <a:spcPts val="0"/>
          </a:spcBef>
          <a:spcAft>
            <a:spcPts val="0"/>
          </a:spcAft>
          <a:buClrTx/>
          <a:buSzTx/>
          <a:buFontTx/>
          <a:buNone/>
          <a:tabLst/>
          <a:defRPr kumimoji="0" sz="1800" b="1" i="0" u="none" strike="noStrike" kern="0" cap="none" spc="0" normalizeH="0" baseline="0" noProof="0" dirty="0">
            <a:ln>
              <a:noFill/>
            </a:ln>
            <a:solidFill>
              <a:srgbClr val="FFFFFF"/>
            </a:solidFill>
            <a:effectLst/>
            <a:uLnTx/>
            <a:uFillTx/>
            <a:latin typeface="Arial"/>
            <a:ea typeface="+mn-ea"/>
            <a:cs typeface="+mn-cs"/>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4.xml><?xml version="1.0" encoding="utf-8"?>
<a:theme xmlns:a="http://schemas.openxmlformats.org/drawingml/2006/main" name="Blank8">
  <a:themeElements>
    <a:clrScheme name="All White">
      <a:dk1>
        <a:srgbClr val="FFFFFF"/>
      </a:dk1>
      <a:lt1>
        <a:sysClr val="window" lastClr="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marL="0" marR="0" indent="0" algn="ctr" defTabSz="914400" eaLnBrk="0" fontAlgn="auto" latinLnBrk="0" hangingPunct="0">
          <a:lnSpc>
            <a:spcPct val="100000"/>
          </a:lnSpc>
          <a:spcBef>
            <a:spcPts val="0"/>
          </a:spcBef>
          <a:spcAft>
            <a:spcPts val="0"/>
          </a:spcAft>
          <a:buClrTx/>
          <a:buSzTx/>
          <a:buFontTx/>
          <a:buNone/>
          <a:tabLst/>
          <a:defRPr kumimoji="0" sz="1800" b="1" i="0" u="none" strike="noStrike" kern="0" cap="none" spc="0" normalizeH="0" baseline="0" noProof="0" dirty="0">
            <a:ln>
              <a:noFill/>
            </a:ln>
            <a:solidFill>
              <a:srgbClr val="FFFFFF"/>
            </a:solidFill>
            <a:effectLst/>
            <a:uLnTx/>
            <a:uFillTx/>
            <a:latin typeface="Arial"/>
            <a:ea typeface="+mn-ea"/>
            <a:cs typeface="+mn-cs"/>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5.xml><?xml version="1.0" encoding="utf-8"?>
<a:theme xmlns:a="http://schemas.openxmlformats.org/drawingml/2006/main" name="Blank9">
  <a:themeElements>
    <a:clrScheme name="All White">
      <a:dk1>
        <a:srgbClr val="FFFFFF"/>
      </a:dk1>
      <a:lt1>
        <a:sysClr val="window" lastClr="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marL="0" marR="0" indent="0" algn="ctr" defTabSz="914400" eaLnBrk="0" fontAlgn="auto" latinLnBrk="0" hangingPunct="0">
          <a:lnSpc>
            <a:spcPct val="100000"/>
          </a:lnSpc>
          <a:spcBef>
            <a:spcPts val="0"/>
          </a:spcBef>
          <a:spcAft>
            <a:spcPts val="0"/>
          </a:spcAft>
          <a:buClrTx/>
          <a:buSzTx/>
          <a:buFontTx/>
          <a:buNone/>
          <a:tabLst/>
          <a:defRPr kumimoji="0" sz="1800" b="1" i="0" u="none" strike="noStrike" kern="0" cap="none" spc="0" normalizeH="0" baseline="0" noProof="0" dirty="0">
            <a:ln>
              <a:noFill/>
            </a:ln>
            <a:solidFill>
              <a:srgbClr val="FFFFFF"/>
            </a:solidFill>
            <a:effectLst/>
            <a:uLnTx/>
            <a:uFillTx/>
            <a:latin typeface="Arial"/>
            <a:ea typeface="+mn-ea"/>
            <a:cs typeface="+mn-cs"/>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6.xml><?xml version="1.0" encoding="utf-8"?>
<a:theme xmlns:a="http://schemas.openxmlformats.org/drawingml/2006/main" name="Blank10">
  <a:themeElements>
    <a:clrScheme name="All White">
      <a:dk1>
        <a:srgbClr val="FFFFFF"/>
      </a:dk1>
      <a:lt1>
        <a:sysClr val="window" lastClr="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marL="0" marR="0" indent="0" algn="ctr" defTabSz="914400" eaLnBrk="0" fontAlgn="auto" latinLnBrk="0" hangingPunct="0">
          <a:lnSpc>
            <a:spcPct val="100000"/>
          </a:lnSpc>
          <a:spcBef>
            <a:spcPts val="0"/>
          </a:spcBef>
          <a:spcAft>
            <a:spcPts val="0"/>
          </a:spcAft>
          <a:buClrTx/>
          <a:buSzTx/>
          <a:buFontTx/>
          <a:buNone/>
          <a:tabLst/>
          <a:defRPr kumimoji="0" sz="1800" b="1" i="0" u="none" strike="noStrike" kern="0" cap="none" spc="0" normalizeH="0" baseline="0" noProof="0" dirty="0">
            <a:ln>
              <a:noFill/>
            </a:ln>
            <a:solidFill>
              <a:srgbClr val="FFFFFF"/>
            </a:solidFill>
            <a:effectLst/>
            <a:uLnTx/>
            <a:uFillTx/>
            <a:latin typeface="Arial"/>
            <a:ea typeface="+mn-ea"/>
            <a:cs typeface="+mn-cs"/>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7.xml><?xml version="1.0" encoding="utf-8"?>
<a:theme xmlns:a="http://schemas.openxmlformats.org/drawingml/2006/main" name="Blank11">
  <a:themeElements>
    <a:clrScheme name="All White">
      <a:dk1>
        <a:srgbClr val="FFFFFF"/>
      </a:dk1>
      <a:lt1>
        <a:sysClr val="window" lastClr="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marL="0" marR="0" indent="0" algn="ctr" defTabSz="914400" eaLnBrk="0" fontAlgn="auto" latinLnBrk="0" hangingPunct="0">
          <a:lnSpc>
            <a:spcPct val="100000"/>
          </a:lnSpc>
          <a:spcBef>
            <a:spcPts val="0"/>
          </a:spcBef>
          <a:spcAft>
            <a:spcPts val="0"/>
          </a:spcAft>
          <a:buClrTx/>
          <a:buSzTx/>
          <a:buFontTx/>
          <a:buNone/>
          <a:tabLst/>
          <a:defRPr kumimoji="0" sz="1800" b="1" i="0" u="none" strike="noStrike" kern="0" cap="none" spc="0" normalizeH="0" baseline="0" noProof="0" dirty="0">
            <a:ln>
              <a:noFill/>
            </a:ln>
            <a:solidFill>
              <a:srgbClr val="FFFFFF"/>
            </a:solidFill>
            <a:effectLst/>
            <a:uLnTx/>
            <a:uFillTx/>
            <a:latin typeface="Arial"/>
            <a:ea typeface="+mn-ea"/>
            <a:cs typeface="+mn-cs"/>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8.xml><?xml version="1.0" encoding="utf-8"?>
<a:theme xmlns:a="http://schemas.openxmlformats.org/drawingml/2006/main" name="1_GSK Template">
  <a:themeElements>
    <a:clrScheme name="Orange">
      <a:dk1>
        <a:srgbClr val="685D55"/>
      </a:dk1>
      <a:lt1>
        <a:sysClr val="window" lastClr="FFFFFF"/>
      </a:lt1>
      <a:dk2>
        <a:srgbClr val="999999"/>
      </a:dk2>
      <a:lt2>
        <a:srgbClr val="FF6600"/>
      </a:lt2>
      <a:accent1>
        <a:srgbClr val="F0AB00"/>
      </a:accent1>
      <a:accent2>
        <a:srgbClr val="336699"/>
      </a:accent2>
      <a:accent3>
        <a:srgbClr val="6699CC"/>
      </a:accent3>
      <a:accent4>
        <a:srgbClr val="336666"/>
      </a:accent4>
      <a:accent5>
        <a:srgbClr val="CCCCFF"/>
      </a:accent5>
      <a:accent6>
        <a:srgbClr val="FFCC00"/>
      </a:accent6>
      <a:hlink>
        <a:srgbClr val="FF0033"/>
      </a:hlink>
      <a:folHlink>
        <a:srgbClr val="E1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algn="ctr" eaLnBrk="0" fontAlgn="auto" hangingPunct="0">
          <a:spcBef>
            <a:spcPts val="0"/>
          </a:spcBef>
          <a:spcAft>
            <a:spcPts val="0"/>
          </a:spcAft>
          <a:defRPr sz="28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9.xml><?xml version="1.0" encoding="utf-8"?>
<a:theme xmlns:a="http://schemas.openxmlformats.org/drawingml/2006/main" name="2_GSK Template">
  <a:themeElements>
    <a:clrScheme name="Orange">
      <a:dk1>
        <a:srgbClr val="685D55"/>
      </a:dk1>
      <a:lt1>
        <a:sysClr val="window" lastClr="FFFFFF"/>
      </a:lt1>
      <a:dk2>
        <a:srgbClr val="999999"/>
      </a:dk2>
      <a:lt2>
        <a:srgbClr val="FF6600"/>
      </a:lt2>
      <a:accent1>
        <a:srgbClr val="F0AB00"/>
      </a:accent1>
      <a:accent2>
        <a:srgbClr val="336699"/>
      </a:accent2>
      <a:accent3>
        <a:srgbClr val="6699CC"/>
      </a:accent3>
      <a:accent4>
        <a:srgbClr val="336666"/>
      </a:accent4>
      <a:accent5>
        <a:srgbClr val="CCCCFF"/>
      </a:accent5>
      <a:accent6>
        <a:srgbClr val="FFCC00"/>
      </a:accent6>
      <a:hlink>
        <a:srgbClr val="FF0033"/>
      </a:hlink>
      <a:folHlink>
        <a:srgbClr val="E1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algn="ctr" eaLnBrk="0" fontAlgn="auto" hangingPunct="0">
          <a:spcBef>
            <a:spcPts val="0"/>
          </a:spcBef>
          <a:spcAft>
            <a:spcPts val="0"/>
          </a:spcAft>
          <a:defRPr sz="28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Green">
  <a:themeElements>
    <a:clrScheme name="Green">
      <a:dk1>
        <a:srgbClr val="685D55"/>
      </a:dk1>
      <a:lt1>
        <a:sysClr val="window" lastClr="FFFFFF"/>
      </a:lt1>
      <a:dk2>
        <a:srgbClr val="999999"/>
      </a:dk2>
      <a:lt2>
        <a:srgbClr val="FF6600"/>
      </a:lt2>
      <a:accent1>
        <a:srgbClr val="66CC66"/>
      </a:accent1>
      <a:accent2>
        <a:srgbClr val="6699CC"/>
      </a:accent2>
      <a:accent3>
        <a:srgbClr val="CCFF99"/>
      </a:accent3>
      <a:accent4>
        <a:srgbClr val="CCCCFF"/>
      </a:accent4>
      <a:accent5>
        <a:srgbClr val="336699"/>
      </a:accent5>
      <a:accent6>
        <a:srgbClr val="F0AB00"/>
      </a:accent6>
      <a:hlink>
        <a:srgbClr val="FF0033"/>
      </a:hlink>
      <a:folHlink>
        <a:srgbClr val="E1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marL="0" marR="0" indent="0" algn="ctr" defTabSz="914400" eaLnBrk="0" fontAlgn="auto" latinLnBrk="0" hangingPunct="0">
          <a:lnSpc>
            <a:spcPct val="100000"/>
          </a:lnSpc>
          <a:spcBef>
            <a:spcPts val="0"/>
          </a:spcBef>
          <a:spcAft>
            <a:spcPts val="0"/>
          </a:spcAft>
          <a:buClrTx/>
          <a:buSzTx/>
          <a:buFontTx/>
          <a:buNone/>
          <a:tabLst/>
          <a:defRPr kumimoji="0" sz="1800" b="1" i="0" u="none" strike="noStrike" kern="0" cap="none" spc="0" normalizeH="0" baseline="0" noProof="0" dirty="0">
            <a:ln>
              <a:noFill/>
            </a:ln>
            <a:solidFill>
              <a:srgbClr val="FFFFFF"/>
            </a:solidFill>
            <a:effectLst/>
            <a:uLnTx/>
            <a:uFillTx/>
            <a:latin typeface="Arial"/>
            <a:ea typeface="+mn-ea"/>
            <a:cs typeface="+mn-cs"/>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0.xml><?xml version="1.0" encoding="utf-8"?>
<a:theme xmlns:a="http://schemas.openxmlformats.org/drawingml/2006/main" name="3_GSK Template">
  <a:themeElements>
    <a:clrScheme name="Orange">
      <a:dk1>
        <a:srgbClr val="685D55"/>
      </a:dk1>
      <a:lt1>
        <a:sysClr val="window" lastClr="FFFFFF"/>
      </a:lt1>
      <a:dk2>
        <a:srgbClr val="999999"/>
      </a:dk2>
      <a:lt2>
        <a:srgbClr val="FF6600"/>
      </a:lt2>
      <a:accent1>
        <a:srgbClr val="F0AB00"/>
      </a:accent1>
      <a:accent2>
        <a:srgbClr val="336699"/>
      </a:accent2>
      <a:accent3>
        <a:srgbClr val="6699CC"/>
      </a:accent3>
      <a:accent4>
        <a:srgbClr val="336666"/>
      </a:accent4>
      <a:accent5>
        <a:srgbClr val="CCCCFF"/>
      </a:accent5>
      <a:accent6>
        <a:srgbClr val="FFCC00"/>
      </a:accent6>
      <a:hlink>
        <a:srgbClr val="FF0033"/>
      </a:hlink>
      <a:folHlink>
        <a:srgbClr val="E1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algn="ctr" eaLnBrk="0" fontAlgn="auto" hangingPunct="0">
          <a:spcBef>
            <a:spcPts val="0"/>
          </a:spcBef>
          <a:spcAft>
            <a:spcPts val="0"/>
          </a:spcAft>
          <a:defRPr sz="28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1.xml><?xml version="1.0" encoding="utf-8"?>
<a:theme xmlns:a="http://schemas.openxmlformats.org/drawingml/2006/main" name="4_GSK Template">
  <a:themeElements>
    <a:clrScheme name="Orange">
      <a:dk1>
        <a:srgbClr val="685D55"/>
      </a:dk1>
      <a:lt1>
        <a:sysClr val="window" lastClr="FFFFFF"/>
      </a:lt1>
      <a:dk2>
        <a:srgbClr val="999999"/>
      </a:dk2>
      <a:lt2>
        <a:srgbClr val="FF6600"/>
      </a:lt2>
      <a:accent1>
        <a:srgbClr val="F0AB00"/>
      </a:accent1>
      <a:accent2>
        <a:srgbClr val="336699"/>
      </a:accent2>
      <a:accent3>
        <a:srgbClr val="6699CC"/>
      </a:accent3>
      <a:accent4>
        <a:srgbClr val="336666"/>
      </a:accent4>
      <a:accent5>
        <a:srgbClr val="CCCCFF"/>
      </a:accent5>
      <a:accent6>
        <a:srgbClr val="FFCC00"/>
      </a:accent6>
      <a:hlink>
        <a:srgbClr val="FF0033"/>
      </a:hlink>
      <a:folHlink>
        <a:srgbClr val="E1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algn="ctr" eaLnBrk="0" fontAlgn="auto" hangingPunct="0">
          <a:spcBef>
            <a:spcPts val="0"/>
          </a:spcBef>
          <a:spcAft>
            <a:spcPts val="0"/>
          </a:spcAft>
          <a:defRPr sz="28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2.xml><?xml version="1.0" encoding="utf-8"?>
<a:theme xmlns:a="http://schemas.openxmlformats.org/drawingml/2006/main" name="5_GSK Template">
  <a:themeElements>
    <a:clrScheme name="Orange">
      <a:dk1>
        <a:srgbClr val="685D55"/>
      </a:dk1>
      <a:lt1>
        <a:sysClr val="window" lastClr="FFFFFF"/>
      </a:lt1>
      <a:dk2>
        <a:srgbClr val="999999"/>
      </a:dk2>
      <a:lt2>
        <a:srgbClr val="FF6600"/>
      </a:lt2>
      <a:accent1>
        <a:srgbClr val="F0AB00"/>
      </a:accent1>
      <a:accent2>
        <a:srgbClr val="336699"/>
      </a:accent2>
      <a:accent3>
        <a:srgbClr val="6699CC"/>
      </a:accent3>
      <a:accent4>
        <a:srgbClr val="336666"/>
      </a:accent4>
      <a:accent5>
        <a:srgbClr val="CCCCFF"/>
      </a:accent5>
      <a:accent6>
        <a:srgbClr val="FFCC00"/>
      </a:accent6>
      <a:hlink>
        <a:srgbClr val="FF0033"/>
      </a:hlink>
      <a:folHlink>
        <a:srgbClr val="E1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algn="ctr" eaLnBrk="0" fontAlgn="auto" hangingPunct="0">
          <a:spcBef>
            <a:spcPts val="0"/>
          </a:spcBef>
          <a:spcAft>
            <a:spcPts val="0"/>
          </a:spcAft>
          <a:defRPr sz="28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3.xml><?xml version="1.0" encoding="utf-8"?>
<a:theme xmlns:a="http://schemas.openxmlformats.org/drawingml/2006/main" name="6_GSK Template">
  <a:themeElements>
    <a:clrScheme name="Orange">
      <a:dk1>
        <a:srgbClr val="685D55"/>
      </a:dk1>
      <a:lt1>
        <a:sysClr val="window" lastClr="FFFFFF"/>
      </a:lt1>
      <a:dk2>
        <a:srgbClr val="999999"/>
      </a:dk2>
      <a:lt2>
        <a:srgbClr val="FF6600"/>
      </a:lt2>
      <a:accent1>
        <a:srgbClr val="F0AB00"/>
      </a:accent1>
      <a:accent2>
        <a:srgbClr val="336699"/>
      </a:accent2>
      <a:accent3>
        <a:srgbClr val="6699CC"/>
      </a:accent3>
      <a:accent4>
        <a:srgbClr val="336666"/>
      </a:accent4>
      <a:accent5>
        <a:srgbClr val="CCCCFF"/>
      </a:accent5>
      <a:accent6>
        <a:srgbClr val="FFCC00"/>
      </a:accent6>
      <a:hlink>
        <a:srgbClr val="FF0033"/>
      </a:hlink>
      <a:folHlink>
        <a:srgbClr val="E1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algn="ctr" eaLnBrk="0" fontAlgn="auto" hangingPunct="0">
          <a:spcBef>
            <a:spcPts val="0"/>
          </a:spcBef>
          <a:spcAft>
            <a:spcPts val="0"/>
          </a:spcAft>
          <a:defRPr sz="28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4.xml><?xml version="1.0" encoding="utf-8"?>
<a:theme xmlns:a="http://schemas.openxmlformats.org/drawingml/2006/main" name="7_GSK Template">
  <a:themeElements>
    <a:clrScheme name="Orange">
      <a:dk1>
        <a:srgbClr val="685D55"/>
      </a:dk1>
      <a:lt1>
        <a:sysClr val="window" lastClr="FFFFFF"/>
      </a:lt1>
      <a:dk2>
        <a:srgbClr val="999999"/>
      </a:dk2>
      <a:lt2>
        <a:srgbClr val="FF6600"/>
      </a:lt2>
      <a:accent1>
        <a:srgbClr val="F0AB00"/>
      </a:accent1>
      <a:accent2>
        <a:srgbClr val="336699"/>
      </a:accent2>
      <a:accent3>
        <a:srgbClr val="6699CC"/>
      </a:accent3>
      <a:accent4>
        <a:srgbClr val="336666"/>
      </a:accent4>
      <a:accent5>
        <a:srgbClr val="CCCCFF"/>
      </a:accent5>
      <a:accent6>
        <a:srgbClr val="FFCC00"/>
      </a:accent6>
      <a:hlink>
        <a:srgbClr val="FF0033"/>
      </a:hlink>
      <a:folHlink>
        <a:srgbClr val="E1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algn="ctr" eaLnBrk="0" fontAlgn="auto" hangingPunct="0">
          <a:spcBef>
            <a:spcPts val="0"/>
          </a:spcBef>
          <a:spcAft>
            <a:spcPts val="0"/>
          </a:spcAft>
          <a:defRPr sz="28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5.xml><?xml version="1.0" encoding="utf-8"?>
<a:theme xmlns:a="http://schemas.openxmlformats.org/drawingml/2006/main" name="8_GSK Template">
  <a:themeElements>
    <a:clrScheme name="Orange">
      <a:dk1>
        <a:srgbClr val="685D55"/>
      </a:dk1>
      <a:lt1>
        <a:sysClr val="window" lastClr="FFFFFF"/>
      </a:lt1>
      <a:dk2>
        <a:srgbClr val="999999"/>
      </a:dk2>
      <a:lt2>
        <a:srgbClr val="FF6600"/>
      </a:lt2>
      <a:accent1>
        <a:srgbClr val="F0AB00"/>
      </a:accent1>
      <a:accent2>
        <a:srgbClr val="336699"/>
      </a:accent2>
      <a:accent3>
        <a:srgbClr val="6699CC"/>
      </a:accent3>
      <a:accent4>
        <a:srgbClr val="336666"/>
      </a:accent4>
      <a:accent5>
        <a:srgbClr val="CCCCFF"/>
      </a:accent5>
      <a:accent6>
        <a:srgbClr val="FFCC00"/>
      </a:accent6>
      <a:hlink>
        <a:srgbClr val="FF0033"/>
      </a:hlink>
      <a:folHlink>
        <a:srgbClr val="E1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algn="ctr" eaLnBrk="0" fontAlgn="auto" hangingPunct="0">
          <a:spcBef>
            <a:spcPts val="0"/>
          </a:spcBef>
          <a:spcAft>
            <a:spcPts val="0"/>
          </a:spcAft>
          <a:defRPr sz="28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6.xml><?xml version="1.0" encoding="utf-8"?>
<a:theme xmlns:a="http://schemas.openxmlformats.org/drawingml/2006/main" name="9_GSK Template">
  <a:themeElements>
    <a:clrScheme name="Orange">
      <a:dk1>
        <a:srgbClr val="685D55"/>
      </a:dk1>
      <a:lt1>
        <a:sysClr val="window" lastClr="FFFFFF"/>
      </a:lt1>
      <a:dk2>
        <a:srgbClr val="999999"/>
      </a:dk2>
      <a:lt2>
        <a:srgbClr val="FF6600"/>
      </a:lt2>
      <a:accent1>
        <a:srgbClr val="F0AB00"/>
      </a:accent1>
      <a:accent2>
        <a:srgbClr val="336699"/>
      </a:accent2>
      <a:accent3>
        <a:srgbClr val="6699CC"/>
      </a:accent3>
      <a:accent4>
        <a:srgbClr val="336666"/>
      </a:accent4>
      <a:accent5>
        <a:srgbClr val="CCCCFF"/>
      </a:accent5>
      <a:accent6>
        <a:srgbClr val="FFCC00"/>
      </a:accent6>
      <a:hlink>
        <a:srgbClr val="FF0033"/>
      </a:hlink>
      <a:folHlink>
        <a:srgbClr val="E1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algn="ctr" eaLnBrk="0" fontAlgn="auto" hangingPunct="0">
          <a:spcBef>
            <a:spcPts val="0"/>
          </a:spcBef>
          <a:spcAft>
            <a:spcPts val="0"/>
          </a:spcAft>
          <a:defRPr sz="28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7.xml><?xml version="1.0" encoding="utf-8"?>
<a:theme xmlns:a="http://schemas.openxmlformats.org/drawingml/2006/main" name="10_GSK Template">
  <a:themeElements>
    <a:clrScheme name="Orange">
      <a:dk1>
        <a:srgbClr val="685D55"/>
      </a:dk1>
      <a:lt1>
        <a:sysClr val="window" lastClr="FFFFFF"/>
      </a:lt1>
      <a:dk2>
        <a:srgbClr val="999999"/>
      </a:dk2>
      <a:lt2>
        <a:srgbClr val="FF6600"/>
      </a:lt2>
      <a:accent1>
        <a:srgbClr val="F0AB00"/>
      </a:accent1>
      <a:accent2>
        <a:srgbClr val="336699"/>
      </a:accent2>
      <a:accent3>
        <a:srgbClr val="6699CC"/>
      </a:accent3>
      <a:accent4>
        <a:srgbClr val="336666"/>
      </a:accent4>
      <a:accent5>
        <a:srgbClr val="CCCCFF"/>
      </a:accent5>
      <a:accent6>
        <a:srgbClr val="FFCC00"/>
      </a:accent6>
      <a:hlink>
        <a:srgbClr val="FF0033"/>
      </a:hlink>
      <a:folHlink>
        <a:srgbClr val="E1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algn="ctr" eaLnBrk="0" fontAlgn="auto" hangingPunct="0">
          <a:spcBef>
            <a:spcPts val="0"/>
          </a:spcBef>
          <a:spcAft>
            <a:spcPts val="0"/>
          </a:spcAft>
          <a:defRPr sz="28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lgn="ctr">
          <a:defRPr sz="600" i="1" dirty="0" smtClean="0"/>
        </a:defPPr>
      </a:lstStyle>
    </a:txDef>
  </a:objectDefaults>
  <a:extraClrSchemeLst/>
</a:theme>
</file>

<file path=ppt/theme/theme2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ark Blue">
  <a:themeElements>
    <a:clrScheme name="Dark Blue">
      <a:dk1>
        <a:srgbClr val="685D55"/>
      </a:dk1>
      <a:lt1>
        <a:sysClr val="window" lastClr="FFFFFF"/>
      </a:lt1>
      <a:dk2>
        <a:srgbClr val="999999"/>
      </a:dk2>
      <a:lt2>
        <a:srgbClr val="FF6600"/>
      </a:lt2>
      <a:accent1>
        <a:srgbClr val="336699"/>
      </a:accent1>
      <a:accent2>
        <a:srgbClr val="6699CC"/>
      </a:accent2>
      <a:accent3>
        <a:srgbClr val="832D6A"/>
      </a:accent3>
      <a:accent4>
        <a:srgbClr val="FFCC00"/>
      </a:accent4>
      <a:accent5>
        <a:srgbClr val="66CC66"/>
      </a:accent5>
      <a:accent6>
        <a:srgbClr val="F0AB00"/>
      </a:accent6>
      <a:hlink>
        <a:srgbClr val="FF0033"/>
      </a:hlink>
      <a:folHlink>
        <a:srgbClr val="E1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marL="0" marR="0" indent="0" algn="ctr" defTabSz="914400" eaLnBrk="0" fontAlgn="auto" latinLnBrk="0" hangingPunct="0">
          <a:lnSpc>
            <a:spcPct val="100000"/>
          </a:lnSpc>
          <a:spcBef>
            <a:spcPts val="0"/>
          </a:spcBef>
          <a:spcAft>
            <a:spcPts val="0"/>
          </a:spcAft>
          <a:buClrTx/>
          <a:buSzTx/>
          <a:buFontTx/>
          <a:buNone/>
          <a:tabLst/>
          <a:defRPr kumimoji="0" sz="1800" b="1" i="0" u="none" strike="noStrike" kern="0" cap="none" spc="0" normalizeH="0" baseline="0" noProof="0" dirty="0">
            <a:ln>
              <a:noFill/>
            </a:ln>
            <a:solidFill>
              <a:srgbClr val="FFFFFF"/>
            </a:solidFill>
            <a:effectLst/>
            <a:uLnTx/>
            <a:uFillTx/>
            <a:latin typeface="Arial"/>
            <a:ea typeface="+mn-ea"/>
            <a:cs typeface="+mn-cs"/>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Dark Green">
  <a:themeElements>
    <a:clrScheme name="Dark Green">
      <a:dk1>
        <a:srgbClr val="685D55"/>
      </a:dk1>
      <a:lt1>
        <a:sysClr val="window" lastClr="FFFFFF"/>
      </a:lt1>
      <a:dk2>
        <a:srgbClr val="999999"/>
      </a:dk2>
      <a:lt2>
        <a:srgbClr val="FF6600"/>
      </a:lt2>
      <a:accent1>
        <a:srgbClr val="336666"/>
      </a:accent1>
      <a:accent2>
        <a:srgbClr val="336699"/>
      </a:accent2>
      <a:accent3>
        <a:srgbClr val="832D6A"/>
      </a:accent3>
      <a:accent4>
        <a:srgbClr val="66CC66"/>
      </a:accent4>
      <a:accent5>
        <a:srgbClr val="FFCC00"/>
      </a:accent5>
      <a:accent6>
        <a:srgbClr val="F0AB00"/>
      </a:accent6>
      <a:hlink>
        <a:srgbClr val="FF0033"/>
      </a:hlink>
      <a:folHlink>
        <a:srgbClr val="E1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marL="0" marR="0" indent="0" algn="ctr" defTabSz="914400" eaLnBrk="0" fontAlgn="auto" latinLnBrk="0" hangingPunct="0">
          <a:lnSpc>
            <a:spcPct val="100000"/>
          </a:lnSpc>
          <a:spcBef>
            <a:spcPts val="0"/>
          </a:spcBef>
          <a:spcAft>
            <a:spcPts val="0"/>
          </a:spcAft>
          <a:buClrTx/>
          <a:buSzTx/>
          <a:buFontTx/>
          <a:buNone/>
          <a:tabLst/>
          <a:defRPr kumimoji="0" sz="1800" b="1" i="0" u="none" strike="noStrike" kern="0" cap="none" spc="0" normalizeH="0" baseline="0" noProof="0" dirty="0">
            <a:ln>
              <a:noFill/>
            </a:ln>
            <a:solidFill>
              <a:srgbClr val="FFFFFF"/>
            </a:solidFill>
            <a:effectLst/>
            <a:uLnTx/>
            <a:uFillTx/>
            <a:latin typeface="Arial"/>
            <a:ea typeface="+mn-ea"/>
            <a:cs typeface="+mn-cs"/>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Aubergine">
  <a:themeElements>
    <a:clrScheme name="Aubergine">
      <a:dk1>
        <a:srgbClr val="685D55"/>
      </a:dk1>
      <a:lt1>
        <a:sysClr val="window" lastClr="FFFFFF"/>
      </a:lt1>
      <a:dk2>
        <a:srgbClr val="999999"/>
      </a:dk2>
      <a:lt2>
        <a:srgbClr val="FF6600"/>
      </a:lt2>
      <a:accent1>
        <a:srgbClr val="832D6A"/>
      </a:accent1>
      <a:accent2>
        <a:srgbClr val="336699"/>
      </a:accent2>
      <a:accent3>
        <a:srgbClr val="66CC66"/>
      </a:accent3>
      <a:accent4>
        <a:srgbClr val="6699CC"/>
      </a:accent4>
      <a:accent5>
        <a:srgbClr val="FFCC00"/>
      </a:accent5>
      <a:accent6>
        <a:srgbClr val="F0AB00"/>
      </a:accent6>
      <a:hlink>
        <a:srgbClr val="FF0033"/>
      </a:hlink>
      <a:folHlink>
        <a:srgbClr val="E1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marL="0" marR="0" indent="0" algn="ctr" defTabSz="914400" eaLnBrk="0" fontAlgn="auto" latinLnBrk="0" hangingPunct="0">
          <a:lnSpc>
            <a:spcPct val="100000"/>
          </a:lnSpc>
          <a:spcBef>
            <a:spcPts val="0"/>
          </a:spcBef>
          <a:spcAft>
            <a:spcPts val="0"/>
          </a:spcAft>
          <a:buClrTx/>
          <a:buSzTx/>
          <a:buFontTx/>
          <a:buNone/>
          <a:tabLst/>
          <a:defRPr kumimoji="0" sz="1800" b="1" i="0" u="none" strike="noStrike" kern="0" cap="none" spc="0" normalizeH="0" baseline="0" noProof="0" dirty="0">
            <a:ln>
              <a:noFill/>
            </a:ln>
            <a:solidFill>
              <a:srgbClr val="FFFFFF"/>
            </a:solidFill>
            <a:effectLst/>
            <a:uLnTx/>
            <a:uFillTx/>
            <a:latin typeface="Arial"/>
            <a:ea typeface="+mn-ea"/>
            <a:cs typeface="+mn-cs"/>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Mid Blue">
  <a:themeElements>
    <a:clrScheme name="Mid Blue">
      <a:dk1>
        <a:srgbClr val="685D55"/>
      </a:dk1>
      <a:lt1>
        <a:sysClr val="window" lastClr="FFFFFF"/>
      </a:lt1>
      <a:dk2>
        <a:srgbClr val="999999"/>
      </a:dk2>
      <a:lt2>
        <a:srgbClr val="FF6600"/>
      </a:lt2>
      <a:accent1>
        <a:srgbClr val="6699CC"/>
      </a:accent1>
      <a:accent2>
        <a:srgbClr val="832D6A"/>
      </a:accent2>
      <a:accent3>
        <a:srgbClr val="66CC66"/>
      </a:accent3>
      <a:accent4>
        <a:srgbClr val="336699"/>
      </a:accent4>
      <a:accent5>
        <a:srgbClr val="FFCC00"/>
      </a:accent5>
      <a:accent6>
        <a:srgbClr val="F0AB00"/>
      </a:accent6>
      <a:hlink>
        <a:srgbClr val="FF0033"/>
      </a:hlink>
      <a:folHlink>
        <a:srgbClr val="E1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marL="0" marR="0" indent="0" algn="ctr" defTabSz="914400" eaLnBrk="0" fontAlgn="auto" latinLnBrk="0" hangingPunct="0">
          <a:lnSpc>
            <a:spcPct val="100000"/>
          </a:lnSpc>
          <a:spcBef>
            <a:spcPts val="0"/>
          </a:spcBef>
          <a:spcAft>
            <a:spcPts val="0"/>
          </a:spcAft>
          <a:buClrTx/>
          <a:buSzTx/>
          <a:buFontTx/>
          <a:buNone/>
          <a:tabLst/>
          <a:defRPr kumimoji="0" sz="1800" b="1" i="0" u="none" strike="noStrike" kern="0" cap="none" spc="0" normalizeH="0" baseline="0" noProof="0" dirty="0">
            <a:ln>
              <a:noFill/>
            </a:ln>
            <a:solidFill>
              <a:srgbClr val="FFFFFF"/>
            </a:solidFill>
            <a:effectLst/>
            <a:uLnTx/>
            <a:uFillTx/>
            <a:latin typeface="Arial"/>
            <a:ea typeface="+mn-ea"/>
            <a:cs typeface="+mn-cs"/>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Blank1">
  <a:themeElements>
    <a:clrScheme name="All White">
      <a:dk1>
        <a:srgbClr val="FFFFFF"/>
      </a:dk1>
      <a:lt1>
        <a:sysClr val="window" lastClr="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marL="0" marR="0" indent="0" algn="ctr" defTabSz="914400" eaLnBrk="0" fontAlgn="auto" latinLnBrk="0" hangingPunct="0">
          <a:lnSpc>
            <a:spcPct val="100000"/>
          </a:lnSpc>
          <a:spcBef>
            <a:spcPts val="0"/>
          </a:spcBef>
          <a:spcAft>
            <a:spcPts val="0"/>
          </a:spcAft>
          <a:buClrTx/>
          <a:buSzTx/>
          <a:buFontTx/>
          <a:buNone/>
          <a:tabLst/>
          <a:defRPr kumimoji="0" sz="1800" b="1" i="0" u="none" strike="noStrike" kern="0" cap="none" spc="0" normalizeH="0" baseline="0" noProof="0" dirty="0">
            <a:ln>
              <a:noFill/>
            </a:ln>
            <a:solidFill>
              <a:srgbClr val="FFFFFF"/>
            </a:solidFill>
            <a:effectLst/>
            <a:uLnTx/>
            <a:uFillTx/>
            <a:latin typeface="Arial"/>
            <a:ea typeface="+mn-ea"/>
            <a:cs typeface="+mn-cs"/>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Blank2">
  <a:themeElements>
    <a:clrScheme name="All White">
      <a:dk1>
        <a:srgbClr val="FFFFFF"/>
      </a:dk1>
      <a:lt1>
        <a:sysClr val="window" lastClr="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marL="0" marR="0" indent="0" algn="ctr" defTabSz="914400" eaLnBrk="0" fontAlgn="auto" latinLnBrk="0" hangingPunct="0">
          <a:lnSpc>
            <a:spcPct val="100000"/>
          </a:lnSpc>
          <a:spcBef>
            <a:spcPts val="0"/>
          </a:spcBef>
          <a:spcAft>
            <a:spcPts val="0"/>
          </a:spcAft>
          <a:buClrTx/>
          <a:buSzTx/>
          <a:buFontTx/>
          <a:buNone/>
          <a:tabLst/>
          <a:defRPr kumimoji="0" sz="1800" b="1" i="0" u="none" strike="noStrike" kern="0" cap="none" spc="0" normalizeH="0" baseline="0" noProof="0" dirty="0">
            <a:ln>
              <a:noFill/>
            </a:ln>
            <a:solidFill>
              <a:srgbClr val="FFFFFF"/>
            </a:solidFill>
            <a:effectLst/>
            <a:uLnTx/>
            <a:uFillTx/>
            <a:latin typeface="Arial"/>
            <a:ea typeface="+mn-ea"/>
            <a:cs typeface="+mn-cs"/>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Blank3">
  <a:themeElements>
    <a:clrScheme name="All White">
      <a:dk1>
        <a:srgbClr val="FFFFFF"/>
      </a:dk1>
      <a:lt1>
        <a:sysClr val="window" lastClr="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marL="0" marR="0" indent="0" algn="ctr" defTabSz="914400" eaLnBrk="0" fontAlgn="auto" latinLnBrk="0" hangingPunct="0">
          <a:lnSpc>
            <a:spcPct val="100000"/>
          </a:lnSpc>
          <a:spcBef>
            <a:spcPts val="0"/>
          </a:spcBef>
          <a:spcAft>
            <a:spcPts val="0"/>
          </a:spcAft>
          <a:buClrTx/>
          <a:buSzTx/>
          <a:buFontTx/>
          <a:buNone/>
          <a:tabLst/>
          <a:defRPr kumimoji="0" sz="1800" b="1" i="0" u="none" strike="noStrike" kern="0" cap="none" spc="0" normalizeH="0" baseline="0" noProof="0" dirty="0">
            <a:ln>
              <a:noFill/>
            </a:ln>
            <a:solidFill>
              <a:srgbClr val="FFFFFF"/>
            </a:solidFill>
            <a:effectLst/>
            <a:uLnTx/>
            <a:uFillTx/>
            <a:latin typeface="Arial"/>
            <a:ea typeface="+mn-ea"/>
            <a:cs typeface="+mn-cs"/>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ct:contentTypeSchema xmlns:ct="http://schemas.microsoft.com/office/2006/metadata/contentType" xmlns:ma="http://schemas.microsoft.com/office/2006/metadata/properties/metaAttributes" ct:_="" ma:_="" ma:contentTypeName="GSK PowerPoint" ma:contentTypeID="0x01010041010E507C8C26429AAAFA2A612EEF29001FAEC0F8B702C6418B0A36021367538C" ma:contentTypeVersion="22" ma:contentTypeDescription="" ma:contentTypeScope="" ma:versionID="c657906cf837dc068fda5398addcc352">
  <xsd:schema xmlns:xsd="http://www.w3.org/2001/XMLSchema" xmlns:p="http://schemas.microsoft.com/office/2006/metadata/properties" xmlns:ns3="2ecad00e-2837-41d5-b9e6-c91cac0eec05" targetNamespace="http://schemas.microsoft.com/office/2006/metadata/properties" ma:root="true" ma:fieldsID="97b438fbef395b4bd5cabae0cddc3c19" ns3:_="">
    <xsd:import namespace="2ecad00e-2837-41d5-b9e6-c91cac0eec05"/>
    <xsd:element name="properties">
      <xsd:complexType>
        <xsd:sequence>
          <xsd:element name="documentManagement">
            <xsd:complexType>
              <xsd:all>
                <xsd:element ref="ns3:PII"/>
                <xsd:element ref="ns3:Information_x0020_Sensitivity"/>
                <xsd:element ref="ns3:Preservation_x0020_Status"/>
                <xsd:element ref="ns3:_dlc_ExpireDateSaved" minOccurs="0"/>
                <xsd:element ref="ns3:_dlc_ExpireDate" minOccurs="0"/>
              </xsd:all>
            </xsd:complexType>
          </xsd:element>
        </xsd:sequence>
      </xsd:complexType>
    </xsd:element>
  </xsd:schema>
  <xsd:schema xmlns:xsd="http://www.w3.org/2001/XMLSchema" xmlns:dms="http://schemas.microsoft.com/office/2006/documentManagement/types" targetNamespace="2ecad00e-2837-41d5-b9e6-c91cac0eec05" elementFormDefault="qualified">
    <xsd:import namespace="http://schemas.microsoft.com/office/2006/documentManagement/types"/>
    <xsd:element name="PII" ma:index="9" ma:displayName="PII" ma:default="No PII" ma:description="Will this Team Site hold Personally Identifiable Information (PII) and if so, what type of PII will it hold?&#10;General PII: Information which identifies a specific individual including, but not limited to, name, address, and national identification numbers such as social security numbers.&#10;Sensitive PII: A subset of Personally Identifiable Information that is of a classified nature and whose exposure or misuse might result in injury, financial or otherwise, to the unique individual to whom it is applicable.   Examples of Sensitive PII include, but are not limited to: a) Physical/Mental health or condition, including genetics data, b) Government issued identification numbers (e.g. US Social Security Number, UK National Insurance Number, passport number) c) Financial Account Information (e.g. bank account numbers, credit card numbers) &#10;For further information please read Corporate Policy Document &quot;Privacy of Personally Identifiable Information [POL-GSK-010]&quot;" ma:format="RadioButtons" ma:internalName="PII">
      <xsd:simpleType>
        <xsd:restriction base="dms:Choice">
          <xsd:enumeration value="No PII"/>
          <xsd:enumeration value="Contains PII but no Sensitive PII"/>
          <xsd:enumeration value="Contains Sensitive PII"/>
        </xsd:restriction>
      </xsd:simpleType>
    </xsd:element>
    <xsd:element name="Information_x0020_Sensitivity" ma:index="10" ma:displayName="Information Sensitivity" ma:default="Proprietary" ma:description="Select the type of Information this Team Site will hold.&#10;connectGSK is an Externally Facing System as defined in Corporate Policy Document &quot;External Facing Systems - GSK Corporate Policy [POL-GSK-502]&quot;. Access to a connectGSK site for non-GSK personnel or non-GSK Contracted Resources may be granted at the discretion of the Site Administrator in order to fulfil a business process or regulatory requirement. The Procedures For The Protection And Management Of GlaxoSmithKline Information (CSI/GSM/ 004/v01) state: &quot;All GSK information is considered proprietary and must be protected according to its sensitivity, criticality and accessibility. It must not be disclosed outside the Company unless it has been approved for external release through a formal Company mechanism. GSK sensitive or business critical information is categorised as CONFIDENTIAL and is defined in the current version of the Corporate Policy, Company Assets and Proprietary Information, Policy Number POL-GSK- 100&quot; If you work with confidential information, it is your responsibility to ensure that it is properly safeguarded. Please read the following two documents to ensure that you know how to create, label, communicate, store and dispose of GSK confidential information in a secure manner. Company Assets and Proprietary Information Policy (POL-GSK-100) Procedures for the Protection and Management of GlaxoSmithKline Information (CSI/GSM/ 004/v01)" ma:format="RadioButtons" ma:internalName="Information_x0020_Sensitivity">
      <xsd:simpleType>
        <xsd:restriction base="dms:Choice">
          <xsd:enumeration value="Proprietary"/>
          <xsd:enumeration value="Confidential"/>
          <xsd:enumeration value="Highly Confidential"/>
        </xsd:restriction>
      </xsd:simpleType>
    </xsd:element>
    <xsd:element name="Preservation_x0020_Status" ma:index="11" ma:displayName="Preservation Status" ma:default="No Preservation Notice Applies" ma:description="What is the Preservation Status of this document or record?" ma:format="RadioButtons" ma:internalName="Preservation_x0020_Status">
      <xsd:simpleType>
        <xsd:restriction base="dms:Choice">
          <xsd:enumeration value="No Preservation Notice Applies"/>
          <xsd:enumeration value="Under Preservation Notice"/>
        </xsd:restriction>
      </xsd:simpleType>
    </xsd:element>
    <xsd:element name="_dlc_ExpireDateSaved" ma:index="13" nillable="true" ma:displayName="Original Expiration Date" ma:hidden="true" ma:internalName="_dlc_ExpireDateSaved" ma:readOnly="true">
      <xsd:simpleType>
        <xsd:restriction base="dms:DateTime"/>
      </xsd:simpleType>
    </xsd:element>
    <xsd:element name="_dlc_ExpireDate" ma:index="14" nillable="true" ma:displayName="Expiration Date" ma:hidden="true" ma:internalName="_dlc_ExpireDat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2" ma:displayName="Author"/>
        <xsd:element ref="dcterms:created" minOccurs="0" maxOccurs="1"/>
        <xsd:element ref="dc:identifier" minOccurs="0" maxOccurs="1"/>
        <xsd:element name="contentType" minOccurs="0" maxOccurs="1" type="xsd:string" ma:index="0" ma:displayName="Content Type" ma:readOnly="true"/>
        <xsd:element ref="dc:title"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spe:Receivers xmlns:spe="http://schemas.microsoft.com/sharepoint/events">
  <Receiver>
    <Name>Policy Auditing</Name>
    <Type>10001</Type>
    <SequenceNumber>1100</SequenceNumber>
    <Assembly>Microsoft.Office.Policy, Version=12.0.0.0, Culture=neutral, PublicKeyToken=71e9bce111e9429c</Assembly>
    <Class>Microsoft.Office.RecordsManagement.Internal.AuditHandler</Class>
    <Data/>
    <Filter/>
  </Receiver>
  <Receiver>
    <Name>Policy Auditing</Name>
    <Type>10002</Type>
    <SequenceNumber>1101</SequenceNumber>
    <Assembly>Microsoft.Office.Policy, Version=12.0.0.0, Culture=neutral, PublicKeyToken=71e9bce111e9429c</Assembly>
    <Class>Microsoft.Office.RecordsManagement.Internal.AuditHandler</Class>
    <Data/>
    <Filter/>
  </Receiver>
  <Receiver>
    <Name>Policy Auditing</Name>
    <Type>10004</Type>
    <SequenceNumber>1102</SequenceNumber>
    <Assembly>Microsoft.Office.Policy, Version=12.0.0.0, Culture=neutral, PublicKeyToken=71e9bce111e9429c</Assembly>
    <Class>Microsoft.Office.RecordsManagement.Internal.AuditHandler</Class>
    <Data/>
    <Filter/>
  </Receiver>
  <Receiver>
    <Name>Policy Auditing</Name>
    <Type>10006</Type>
    <SequenceNumber>1103</SequenceNumber>
    <Assembly>Microsoft.Office.Policy, Version=12.0.0.0, Culture=neutral, PublicKeyToken=71e9bce111e9429c</Assembly>
    <Class>Microsoft.Office.RecordsManagement.Internal.AuditHandler</Class>
    <Data/>
    <Filter/>
  </Receiver>
  <Receiver>
    <Name>Microsoft.Office.RecordsManagement.PolicyFeatures.ExpirationEventReceiver</Name>
    <Type>10001</Type>
    <SequenceNumber>101</SequenceNumber>
    <Assembly>Microsoft.Office.Policy, Version=12.0.0.0, Culture=neutral, PublicKeyToken=71e9bce111e9429c</Assembly>
    <Class>Microsoft.Office.RecordsManagement.Internal.UpdateExpireDate</Class>
    <Data/>
    <Filter/>
  </Receiver>
  <Receiver>
    <Name>Microsoft.Office.RecordsManagement.PolicyFeatures.ExpirationEventReceiver</Name>
    <Type>10002</Type>
    <SequenceNumber>102</SequenceNumber>
    <Assembly>Microsoft.Office.Policy, Version=12.0.0.0, Culture=neutral, PublicKeyToken=71e9bce111e9429c</Assembly>
    <Class>Microsoft.Office.RecordsManagement.Internal.UpdateExpireDate</Class>
    <Data/>
    <Filter/>
  </Receiver>
  <Receiver>
    <Name>Microsoft.Office.RecordsManagement.PolicyFeatures.ExpirationEventReceiver</Name>
    <Type>10004</Type>
    <SequenceNumber>103</SequenceNumber>
    <Assembly>Microsoft.Office.Policy, Version=12.0.0.0, Culture=neutral, PublicKeyToken=71e9bce111e9429c</Assembly>
    <Class>Microsoft.Office.RecordsManagement.Internal.UpdateExpireDate</Class>
    <Data/>
    <Filter/>
  </Receiver>
  <Receiver>
    <Name>Microsoft.Office.RecordsManagement.PolicyFeatures.ExpirationEventReceiver</Name>
    <Type>10006</Type>
    <SequenceNumber>104</SequenceNumber>
    <Assembly>Microsoft.Office.Policy, Version=12.0.0.0, Culture=neutral, PublicKeyToken=71e9bce111e9429c</Assembly>
    <Class>Microsoft.Office.RecordsManagement.Internal.UpdateExpireDate</Class>
    <Data/>
    <Filter/>
  </Receiver>
</spe:Receivers>
</file>

<file path=customXml/item5.xml><?xml version="1.0" encoding="utf-8"?>
<?mso-contentType ?>
<PolicyDirtyBag xmlns="microsoft.office.server.policy.changes">
  <Microsoft.Office.RecordsManagement.PolicyFeatures.PolicyAudit xmlns="" op="Change"/>
  <Microsoft.Office.RecordsManagement.PolicyFeatures.Expiration xmlns="" op="Change"/>
</PolicyDirtyBag>
</file>

<file path=customXml/item6.xml><?xml version="1.0" encoding="utf-8"?>
<p:properties xmlns:p="http://schemas.microsoft.com/office/2006/metadata/properties" xmlns:xsi="http://www.w3.org/2001/XMLSchema-instance">
  <documentManagement>
    <Preservation_x0020_Status xmlns="2ecad00e-2837-41d5-b9e6-c91cac0eec05">No Preservation Notice Applies</Preservation_x0020_Status>
    <PII xmlns="2ecad00e-2837-41d5-b9e6-c91cac0eec05">No PII</PII>
    <Information_x0020_Sensitivity xmlns="2ecad00e-2837-41d5-b9e6-c91cac0eec05">Proprietary</Information_x0020_Sensitivity>
  </documentManagement>
</p:properties>
</file>

<file path=customXml/itemProps1.xml><?xml version="1.0" encoding="utf-8"?>
<ds:datastoreItem xmlns:ds="http://schemas.openxmlformats.org/officeDocument/2006/customXml" ds:itemID="{F620C7C9-FD2D-4949-9059-635DC37B0FCD}">
  <ds:schemaRefs>
    <ds:schemaRef ds:uri="http://schemas.microsoft.com/sharepoint/v3/contenttype/forms"/>
  </ds:schemaRefs>
</ds:datastoreItem>
</file>

<file path=customXml/itemProps2.xml><?xml version="1.0" encoding="utf-8"?>
<ds:datastoreItem xmlns:ds="http://schemas.openxmlformats.org/officeDocument/2006/customXml" ds:itemID="{6B2331D2-08FB-48C8-A424-1A5E2B2E3E9D}">
  <ds:schemaRefs>
    <ds:schemaRef ds:uri="http://schemas.microsoft.com/office/2006/metadata/customXsn"/>
  </ds:schemaRefs>
</ds:datastoreItem>
</file>

<file path=customXml/itemProps3.xml><?xml version="1.0" encoding="utf-8"?>
<ds:datastoreItem xmlns:ds="http://schemas.openxmlformats.org/officeDocument/2006/customXml" ds:itemID="{637F2357-0E69-49B7-AF03-D98968AF33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cad00e-2837-41d5-b9e6-c91cac0eec0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26439AF4-8836-43F6-BB28-66DDAF0F0022}">
  <ds:schemaRefs>
    <ds:schemaRef ds:uri="http://schemas.microsoft.com/sharepoint/events"/>
  </ds:schemaRefs>
</ds:datastoreItem>
</file>

<file path=customXml/itemProps5.xml><?xml version="1.0" encoding="utf-8"?>
<ds:datastoreItem xmlns:ds="http://schemas.openxmlformats.org/officeDocument/2006/customXml" ds:itemID="{51F7EF24-A829-4830-A54F-98D7BED7049F}">
  <ds:schemaRefs>
    <ds:schemaRef ds:uri="microsoft.office.server.policy.changes"/>
    <ds:schemaRef ds:uri=""/>
  </ds:schemaRefs>
</ds:datastoreItem>
</file>

<file path=customXml/itemProps6.xml><?xml version="1.0" encoding="utf-8"?>
<ds:datastoreItem xmlns:ds="http://schemas.openxmlformats.org/officeDocument/2006/customXml" ds:itemID="{85B0C022-9D50-4AB8-BF1E-59900EBC1C90}">
  <ds:schemaRefs>
    <ds:schemaRef ds:uri="2ecad00e-2837-41d5-b9e6-c91cac0eec05"/>
    <ds:schemaRef ds:uri="http://schemas.microsoft.com/office/2006/metadata/properties"/>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GSK Template</Template>
  <TotalTime>23564</TotalTime>
  <Words>108</Words>
  <Application>Microsoft Office PowerPoint</Application>
  <PresentationFormat>On-screen Show (4:3)</PresentationFormat>
  <Paragraphs>35</Paragraphs>
  <Slides>13</Slides>
  <Notes>0</Notes>
  <HiddenSlides>0</HiddenSlides>
  <MMClips>0</MMClips>
  <ScaleCrop>false</ScaleCrop>
  <HeadingPairs>
    <vt:vector size="4" baseType="variant">
      <vt:variant>
        <vt:lpstr>Theme</vt:lpstr>
      </vt:variant>
      <vt:variant>
        <vt:i4>27</vt:i4>
      </vt:variant>
      <vt:variant>
        <vt:lpstr>Slide Titles</vt:lpstr>
      </vt:variant>
      <vt:variant>
        <vt:i4>13</vt:i4>
      </vt:variant>
    </vt:vector>
  </HeadingPairs>
  <TitlesOfParts>
    <vt:vector size="40" baseType="lpstr">
      <vt:lpstr>GSK Template</vt:lpstr>
      <vt:lpstr>Green</vt:lpstr>
      <vt:lpstr>Dark Blue</vt:lpstr>
      <vt:lpstr>Dark Green</vt:lpstr>
      <vt:lpstr>Aubergine</vt:lpstr>
      <vt:lpstr>Mid Blue</vt:lpstr>
      <vt:lpstr>Blank1</vt:lpstr>
      <vt:lpstr>Blank2</vt:lpstr>
      <vt:lpstr>Blank3</vt:lpstr>
      <vt:lpstr>Blank4</vt:lpstr>
      <vt:lpstr>Blank5</vt:lpstr>
      <vt:lpstr>Blank6</vt:lpstr>
      <vt:lpstr>Blank7</vt:lpstr>
      <vt:lpstr>Blank8</vt:lpstr>
      <vt:lpstr>Blank9</vt:lpstr>
      <vt:lpstr>Blank10</vt:lpstr>
      <vt:lpstr>Blank11</vt:lpstr>
      <vt:lpstr>1_GSK Template</vt:lpstr>
      <vt:lpstr>2_GSK Template</vt:lpstr>
      <vt:lpstr>3_GSK Template</vt:lpstr>
      <vt:lpstr>4_GSK Template</vt:lpstr>
      <vt:lpstr>5_GSK Template</vt:lpstr>
      <vt:lpstr>6_GSK Template</vt:lpstr>
      <vt:lpstr>7_GSK Template</vt:lpstr>
      <vt:lpstr>8_GSK Template</vt:lpstr>
      <vt:lpstr>9_GSK Template</vt:lpstr>
      <vt:lpstr>10_GSK Template</vt:lpstr>
      <vt:lpstr>Slide 0</vt:lpstr>
      <vt:lpstr>Slide 1</vt:lpstr>
      <vt:lpstr>Slide 2</vt:lpstr>
      <vt:lpstr>Slide 3</vt:lpstr>
      <vt:lpstr>Slide 4</vt:lpstr>
      <vt:lpstr>Slide 5</vt:lpstr>
      <vt:lpstr>Slide 6</vt:lpstr>
      <vt:lpstr>Slide 7</vt:lpstr>
      <vt:lpstr>“Quotes”</vt:lpstr>
      <vt:lpstr>Amy Sage Civitas Award 2012</vt:lpstr>
      <vt:lpstr> Amy and husband, Bill with daughters Hattie &amp; Elizabeth </vt:lpstr>
      <vt:lpstr>Slide 11</vt:lpstr>
      <vt:lpstr>Amy Sage Civitas Award 2012</vt:lpstr>
    </vt:vector>
  </TitlesOfParts>
  <Company>GlaxoSmithKline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Field Planning Templates (GSK Format)</dc:title>
  <dc:subject>Field Planning</dc:subject>
  <dc:creator>Gene Rhie</dc:creator>
  <cp:lastModifiedBy>jjp11952</cp:lastModifiedBy>
  <cp:revision>266</cp:revision>
  <cp:lastPrinted>2012-08-15T11:54:57Z</cp:lastPrinted>
  <dcterms:created xsi:type="dcterms:W3CDTF">2011-02-19T08:26:29Z</dcterms:created>
  <dcterms:modified xsi:type="dcterms:W3CDTF">2012-12-11T20:58:41Z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0x01010041010E507C8C26429AAAFA2A612EEF29001FAEC0F8B702C6418B0A36021367538C</vt:lpwstr>
  </property>
</Properties>
</file>